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notesMasterIdLst>
    <p:notesMasterId r:id="rId10"/>
  </p:notesMasterIdLst>
  <p:sldIdLst>
    <p:sldId id="256" r:id="rId2"/>
    <p:sldId id="295" r:id="rId3"/>
    <p:sldId id="296" r:id="rId4"/>
    <p:sldId id="297" r:id="rId5"/>
    <p:sldId id="308" r:id="rId6"/>
    <p:sldId id="309" r:id="rId7"/>
    <p:sldId id="311" r:id="rId8"/>
    <p:sldId id="313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E01ABEB-1C4A-4691-8A34-90A3101658DF}">
          <p14:sldIdLst>
            <p14:sldId id="256"/>
            <p14:sldId id="295"/>
            <p14:sldId id="296"/>
            <p14:sldId id="297"/>
            <p14:sldId id="308"/>
            <p14:sldId id="309"/>
            <p14:sldId id="311"/>
            <p14:sldId id="313"/>
          </p14:sldIdLst>
        </p14:section>
        <p14:section name="Раздел без заголовка" id="{038E6C5E-E263-465F-9F36-0A269232E0D8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348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21389C-4553-4133-A45B-626E6687398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809923-84B1-4F7F-999E-B19665D348C7}">
      <dgm:prSet phldrT="[Текст]" custT="1"/>
      <dgm:spPr/>
      <dgm:t>
        <a:bodyPr/>
        <a:lstStyle/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этап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2AE842-7AD4-4F23-951D-59E20FFDEDDB}" type="parTrans" cxnId="{D946F8E0-011B-4C0A-B634-39A6941B98DE}">
      <dgm:prSet/>
      <dgm:spPr/>
      <dgm:t>
        <a:bodyPr/>
        <a:lstStyle/>
        <a:p>
          <a:endParaRPr lang="ru-RU"/>
        </a:p>
      </dgm:t>
    </dgm:pt>
    <dgm:pt modelId="{10DC4E5E-E8D9-4BC7-97A4-BF76FF478A2A}" type="sibTrans" cxnId="{D946F8E0-011B-4C0A-B634-39A6941B98DE}">
      <dgm:prSet/>
      <dgm:spPr/>
      <dgm:t>
        <a:bodyPr/>
        <a:lstStyle/>
        <a:p>
          <a:endParaRPr lang="ru-RU"/>
        </a:p>
      </dgm:t>
    </dgm:pt>
    <dgm:pt modelId="{C3221C04-406E-4C5E-93B3-0BDD9365EF43}">
      <dgm:prSet phldrT="[Текст]" custT="1"/>
      <dgm:spPr/>
      <dgm:t>
        <a:bodyPr/>
        <a:lstStyle/>
        <a:p>
          <a:pPr algn="l"/>
          <a:r>
            <a: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01 апреля по 30 июня текущего года</a:t>
          </a:r>
          <a:endParaRPr lang="ru-RU" sz="4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F42311-FBBF-45E0-8189-F69BD8B07646}" type="parTrans" cxnId="{E0563A48-3C2F-4F39-95E1-5C38B3C3A967}">
      <dgm:prSet/>
      <dgm:spPr/>
      <dgm:t>
        <a:bodyPr/>
        <a:lstStyle/>
        <a:p>
          <a:endParaRPr lang="ru-RU"/>
        </a:p>
      </dgm:t>
    </dgm:pt>
    <dgm:pt modelId="{5E6EF94E-EB2E-4E9B-BA41-D30DE3496126}" type="sibTrans" cxnId="{E0563A48-3C2F-4F39-95E1-5C38B3C3A967}">
      <dgm:prSet/>
      <dgm:spPr/>
      <dgm:t>
        <a:bodyPr/>
        <a:lstStyle/>
        <a:p>
          <a:endParaRPr lang="ru-RU"/>
        </a:p>
      </dgm:t>
    </dgm:pt>
    <dgm:pt modelId="{1616A9D5-6C74-44E1-8E80-84CF5883FCA4}">
      <dgm:prSet phldrT="[Текст]" custT="1"/>
      <dgm:spPr/>
      <dgm:t>
        <a:bodyPr/>
        <a:lstStyle/>
        <a:p>
          <a:r>
            <a: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этап</a:t>
          </a:r>
          <a:endParaRPr lang="ru-RU" sz="4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2A885-B5DF-4CD9-AA15-AFB238A1F074}" type="parTrans" cxnId="{7C69D09C-2A29-4C29-AA19-767DFABBFAAB}">
      <dgm:prSet/>
      <dgm:spPr/>
      <dgm:t>
        <a:bodyPr/>
        <a:lstStyle/>
        <a:p>
          <a:endParaRPr lang="ru-RU"/>
        </a:p>
      </dgm:t>
    </dgm:pt>
    <dgm:pt modelId="{985FBDB3-2056-48E2-BE9E-D7B5785816B6}" type="sibTrans" cxnId="{7C69D09C-2A29-4C29-AA19-767DFABBFAAB}">
      <dgm:prSet/>
      <dgm:spPr/>
      <dgm:t>
        <a:bodyPr/>
        <a:lstStyle/>
        <a:p>
          <a:endParaRPr lang="ru-RU"/>
        </a:p>
      </dgm:t>
    </dgm:pt>
    <dgm:pt modelId="{1A1D8D34-AA14-4180-8D80-C5703EB6119D}">
      <dgm:prSet phldrT="[Текст]" custT="1"/>
      <dgm:spPr/>
      <dgm:t>
        <a:bodyPr/>
        <a:lstStyle/>
        <a:p>
          <a:r>
            <a: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06 июля и до закрытия свободных мест, но не позднее 05 сентября текущего года</a:t>
          </a:r>
          <a:endParaRPr lang="ru-RU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EE9654-B145-45EB-836D-A7704AB65AC5}" type="parTrans" cxnId="{5E1BBC93-2335-4EDA-B80D-D6C4F2AEA6C3}">
      <dgm:prSet/>
      <dgm:spPr/>
      <dgm:t>
        <a:bodyPr/>
        <a:lstStyle/>
        <a:p>
          <a:endParaRPr lang="ru-RU"/>
        </a:p>
      </dgm:t>
    </dgm:pt>
    <dgm:pt modelId="{0E492A41-3AA9-4617-B5FA-92CE6D7279EA}" type="sibTrans" cxnId="{5E1BBC93-2335-4EDA-B80D-D6C4F2AEA6C3}">
      <dgm:prSet/>
      <dgm:spPr/>
      <dgm:t>
        <a:bodyPr/>
        <a:lstStyle/>
        <a:p>
          <a:endParaRPr lang="ru-RU"/>
        </a:p>
      </dgm:t>
    </dgm:pt>
    <dgm:pt modelId="{C5D349AA-7D1A-43D0-8D19-5C757DFFE1F0}" type="pres">
      <dgm:prSet presAssocID="{1B21389C-4553-4133-A45B-626E668739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FD1FD56-9D5D-46E0-87CE-9632EE7A093F}" type="pres">
      <dgm:prSet presAssocID="{90809923-84B1-4F7F-999E-B19665D348C7}" presName="linNode" presStyleCnt="0"/>
      <dgm:spPr/>
    </dgm:pt>
    <dgm:pt modelId="{674ADE55-F6AB-423A-BDE0-F4C3ED03E278}" type="pres">
      <dgm:prSet presAssocID="{90809923-84B1-4F7F-999E-B19665D348C7}" presName="parentShp" presStyleLbl="node1" presStyleIdx="0" presStyleCnt="2" custScaleX="66700" custScaleY="66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679A1-AEE8-4CF6-ABED-98BAF57D8979}" type="pres">
      <dgm:prSet presAssocID="{90809923-84B1-4F7F-999E-B19665D348C7}" presName="childShp" presStyleLbl="bgAccFollowNode1" presStyleIdx="0" presStyleCnt="2" custScaleX="1085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B86CF-38BF-4840-AD37-E63243A50FE6}" type="pres">
      <dgm:prSet presAssocID="{10DC4E5E-E8D9-4BC7-97A4-BF76FF478A2A}" presName="spacing" presStyleCnt="0"/>
      <dgm:spPr/>
    </dgm:pt>
    <dgm:pt modelId="{1B3436F4-2B67-483B-AFA7-3A32F3B4B765}" type="pres">
      <dgm:prSet presAssocID="{1616A9D5-6C74-44E1-8E80-84CF5883FCA4}" presName="linNode" presStyleCnt="0"/>
      <dgm:spPr/>
    </dgm:pt>
    <dgm:pt modelId="{A2ED8344-1946-4826-AE46-58D185319A91}" type="pres">
      <dgm:prSet presAssocID="{1616A9D5-6C74-44E1-8E80-84CF5883FCA4}" presName="parentShp" presStyleLbl="node1" presStyleIdx="1" presStyleCnt="2" custScaleX="67043" custScaleY="73661" custLinFactNeighborX="-250" custLinFactNeighborY="-7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B3DAD-85D7-460A-A345-B0C68EBF6335}" type="pres">
      <dgm:prSet presAssocID="{1616A9D5-6C74-44E1-8E80-84CF5883FCA4}" presName="childShp" presStyleLbl="bgAccFollowNode1" presStyleIdx="1" presStyleCnt="2" custScaleX="108277" custScaleY="110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1C6CFD-098D-4F9C-83FE-716039CC05C6}" type="presOf" srcId="{1B21389C-4553-4133-A45B-626E66873985}" destId="{C5D349AA-7D1A-43D0-8D19-5C757DFFE1F0}" srcOrd="0" destOrd="0" presId="urn:microsoft.com/office/officeart/2005/8/layout/vList6"/>
    <dgm:cxn modelId="{E0563A48-3C2F-4F39-95E1-5C38B3C3A967}" srcId="{90809923-84B1-4F7F-999E-B19665D348C7}" destId="{C3221C04-406E-4C5E-93B3-0BDD9365EF43}" srcOrd="0" destOrd="0" parTransId="{65F42311-FBBF-45E0-8189-F69BD8B07646}" sibTransId="{5E6EF94E-EB2E-4E9B-BA41-D30DE3496126}"/>
    <dgm:cxn modelId="{FACF6D59-CC7E-4C48-919B-8F5DE3314956}" type="presOf" srcId="{1A1D8D34-AA14-4180-8D80-C5703EB6119D}" destId="{EEAB3DAD-85D7-460A-A345-B0C68EBF6335}" srcOrd="0" destOrd="0" presId="urn:microsoft.com/office/officeart/2005/8/layout/vList6"/>
    <dgm:cxn modelId="{5EFFEF4F-D096-48F6-9877-CBF014B4236E}" type="presOf" srcId="{1616A9D5-6C74-44E1-8E80-84CF5883FCA4}" destId="{A2ED8344-1946-4826-AE46-58D185319A91}" srcOrd="0" destOrd="0" presId="urn:microsoft.com/office/officeart/2005/8/layout/vList6"/>
    <dgm:cxn modelId="{2A78585B-CE04-4485-AAC8-985E615E8A29}" type="presOf" srcId="{90809923-84B1-4F7F-999E-B19665D348C7}" destId="{674ADE55-F6AB-423A-BDE0-F4C3ED03E278}" srcOrd="0" destOrd="0" presId="urn:microsoft.com/office/officeart/2005/8/layout/vList6"/>
    <dgm:cxn modelId="{7C69D09C-2A29-4C29-AA19-767DFABBFAAB}" srcId="{1B21389C-4553-4133-A45B-626E66873985}" destId="{1616A9D5-6C74-44E1-8E80-84CF5883FCA4}" srcOrd="1" destOrd="0" parTransId="{FF72A885-B5DF-4CD9-AA15-AFB238A1F074}" sibTransId="{985FBDB3-2056-48E2-BE9E-D7B5785816B6}"/>
    <dgm:cxn modelId="{5E1BBC93-2335-4EDA-B80D-D6C4F2AEA6C3}" srcId="{1616A9D5-6C74-44E1-8E80-84CF5883FCA4}" destId="{1A1D8D34-AA14-4180-8D80-C5703EB6119D}" srcOrd="0" destOrd="0" parTransId="{60EE9654-B145-45EB-836D-A7704AB65AC5}" sibTransId="{0E492A41-3AA9-4617-B5FA-92CE6D7279EA}"/>
    <dgm:cxn modelId="{216991C0-A7AF-4BDB-B3DC-F623E9C3CE10}" type="presOf" srcId="{C3221C04-406E-4C5E-93B3-0BDD9365EF43}" destId="{B41679A1-AEE8-4CF6-ABED-98BAF57D8979}" srcOrd="0" destOrd="0" presId="urn:microsoft.com/office/officeart/2005/8/layout/vList6"/>
    <dgm:cxn modelId="{D946F8E0-011B-4C0A-B634-39A6941B98DE}" srcId="{1B21389C-4553-4133-A45B-626E66873985}" destId="{90809923-84B1-4F7F-999E-B19665D348C7}" srcOrd="0" destOrd="0" parTransId="{4C2AE842-7AD4-4F23-951D-59E20FFDEDDB}" sibTransId="{10DC4E5E-E8D9-4BC7-97A4-BF76FF478A2A}"/>
    <dgm:cxn modelId="{CCBA2D7C-532B-4606-921F-DE4B682079AA}" type="presParOf" srcId="{C5D349AA-7D1A-43D0-8D19-5C757DFFE1F0}" destId="{5FD1FD56-9D5D-46E0-87CE-9632EE7A093F}" srcOrd="0" destOrd="0" presId="urn:microsoft.com/office/officeart/2005/8/layout/vList6"/>
    <dgm:cxn modelId="{7334EA63-1884-443A-9CB1-501B4EA0C793}" type="presParOf" srcId="{5FD1FD56-9D5D-46E0-87CE-9632EE7A093F}" destId="{674ADE55-F6AB-423A-BDE0-F4C3ED03E278}" srcOrd="0" destOrd="0" presId="urn:microsoft.com/office/officeart/2005/8/layout/vList6"/>
    <dgm:cxn modelId="{002D972F-D5E5-4913-9E7F-EFB0937C77EF}" type="presParOf" srcId="{5FD1FD56-9D5D-46E0-87CE-9632EE7A093F}" destId="{B41679A1-AEE8-4CF6-ABED-98BAF57D8979}" srcOrd="1" destOrd="0" presId="urn:microsoft.com/office/officeart/2005/8/layout/vList6"/>
    <dgm:cxn modelId="{4202BED0-694F-41FF-9E84-0809AE05D36B}" type="presParOf" srcId="{C5D349AA-7D1A-43D0-8D19-5C757DFFE1F0}" destId="{FB3B86CF-38BF-4840-AD37-E63243A50FE6}" srcOrd="1" destOrd="0" presId="urn:microsoft.com/office/officeart/2005/8/layout/vList6"/>
    <dgm:cxn modelId="{BA1EF3D8-4CB8-432C-88AE-663D6B41DD29}" type="presParOf" srcId="{C5D349AA-7D1A-43D0-8D19-5C757DFFE1F0}" destId="{1B3436F4-2B67-483B-AFA7-3A32F3B4B765}" srcOrd="2" destOrd="0" presId="urn:microsoft.com/office/officeart/2005/8/layout/vList6"/>
    <dgm:cxn modelId="{2C123159-44D6-4686-9AD0-FDED643FEE29}" type="presParOf" srcId="{1B3436F4-2B67-483B-AFA7-3A32F3B4B765}" destId="{A2ED8344-1946-4826-AE46-58D185319A91}" srcOrd="0" destOrd="0" presId="urn:microsoft.com/office/officeart/2005/8/layout/vList6"/>
    <dgm:cxn modelId="{9A75F44E-902B-493C-AFFC-807A79AD8F91}" type="presParOf" srcId="{1B3436F4-2B67-483B-AFA7-3A32F3B4B765}" destId="{EEAB3DAD-85D7-460A-A345-B0C68EBF63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1389C-4553-4133-A45B-626E6687398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809923-84B1-4F7F-999E-B19665D348C7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Внеочередное право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2AE842-7AD4-4F23-951D-59E20FFDEDDB}" type="parTrans" cxnId="{D946F8E0-011B-4C0A-B634-39A6941B98DE}">
      <dgm:prSet/>
      <dgm:spPr/>
      <dgm:t>
        <a:bodyPr/>
        <a:lstStyle/>
        <a:p>
          <a:endParaRPr lang="ru-RU"/>
        </a:p>
      </dgm:t>
    </dgm:pt>
    <dgm:pt modelId="{10DC4E5E-E8D9-4BC7-97A4-BF76FF478A2A}" type="sibTrans" cxnId="{D946F8E0-011B-4C0A-B634-39A6941B98DE}">
      <dgm:prSet/>
      <dgm:spPr/>
      <dgm:t>
        <a:bodyPr/>
        <a:lstStyle/>
        <a:p>
          <a:endParaRPr lang="ru-RU"/>
        </a:p>
      </dgm:t>
    </dgm:pt>
    <dgm:pt modelId="{C3221C04-406E-4C5E-93B3-0BDD9365EF43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п.9 Порядка приема в школу в соответствии: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F42311-FBBF-45E0-8189-F69BD8B07646}" type="parTrans" cxnId="{E0563A48-3C2F-4F39-95E1-5C38B3C3A967}">
      <dgm:prSet/>
      <dgm:spPr/>
      <dgm:t>
        <a:bodyPr/>
        <a:lstStyle/>
        <a:p>
          <a:endParaRPr lang="ru-RU"/>
        </a:p>
      </dgm:t>
    </dgm:pt>
    <dgm:pt modelId="{5E6EF94E-EB2E-4E9B-BA41-D30DE3496126}" type="sibTrans" cxnId="{E0563A48-3C2F-4F39-95E1-5C38B3C3A967}">
      <dgm:prSet/>
      <dgm:spPr/>
      <dgm:t>
        <a:bodyPr/>
        <a:lstStyle/>
        <a:p>
          <a:endParaRPr lang="ru-RU"/>
        </a:p>
      </dgm:t>
    </dgm:pt>
    <dgm:pt modelId="{1616A9D5-6C74-44E1-8E80-84CF5883FCA4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Первоочередное право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2A885-B5DF-4CD9-AA15-AFB238A1F074}" type="parTrans" cxnId="{7C69D09C-2A29-4C29-AA19-767DFABBFAAB}">
      <dgm:prSet/>
      <dgm:spPr/>
      <dgm:t>
        <a:bodyPr/>
        <a:lstStyle/>
        <a:p>
          <a:endParaRPr lang="ru-RU"/>
        </a:p>
      </dgm:t>
    </dgm:pt>
    <dgm:pt modelId="{985FBDB3-2056-48E2-BE9E-D7B5785816B6}" type="sibTrans" cxnId="{7C69D09C-2A29-4C29-AA19-767DFABBFAAB}">
      <dgm:prSet/>
      <dgm:spPr/>
      <dgm:t>
        <a:bodyPr/>
        <a:lstStyle/>
        <a:p>
          <a:endParaRPr lang="ru-RU"/>
        </a:p>
      </dgm:t>
    </dgm:pt>
    <dgm:pt modelId="{1A1D8D34-AA14-4180-8D80-C5703EB6119D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п.10 Порядка приема в школу в соответствии: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EE9654-B145-45EB-836D-A7704AB65AC5}" type="parTrans" cxnId="{5E1BBC93-2335-4EDA-B80D-D6C4F2AEA6C3}">
      <dgm:prSet/>
      <dgm:spPr/>
      <dgm:t>
        <a:bodyPr/>
        <a:lstStyle/>
        <a:p>
          <a:endParaRPr lang="ru-RU"/>
        </a:p>
      </dgm:t>
    </dgm:pt>
    <dgm:pt modelId="{0E492A41-3AA9-4617-B5FA-92CE6D7279EA}" type="sibTrans" cxnId="{5E1BBC93-2335-4EDA-B80D-D6C4F2AEA6C3}">
      <dgm:prSet/>
      <dgm:spPr/>
      <dgm:t>
        <a:bodyPr/>
        <a:lstStyle/>
        <a:p>
          <a:endParaRPr lang="ru-RU"/>
        </a:p>
      </dgm:t>
    </dgm:pt>
    <dgm:pt modelId="{16EF0423-7489-4AD7-93D2-9E18F7988CE5}">
      <dgm:prSet custT="1"/>
      <dgm:spPr/>
      <dgm:t>
        <a:bodyPr/>
        <a:lstStyle/>
        <a:p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DEDC12-232E-46C1-9F7D-E1921B52B945}" type="parTrans" cxnId="{1C260B44-C81B-4402-B6DB-2ED634C00A45}">
      <dgm:prSet/>
      <dgm:spPr/>
      <dgm:t>
        <a:bodyPr/>
        <a:lstStyle/>
        <a:p>
          <a:endParaRPr lang="ru-RU"/>
        </a:p>
      </dgm:t>
    </dgm:pt>
    <dgm:pt modelId="{9842B172-A822-4EE6-B963-3EC6E922E72E}" type="sibTrans" cxnId="{1C260B44-C81B-4402-B6DB-2ED634C00A45}">
      <dgm:prSet/>
      <dgm:spPr/>
      <dgm:t>
        <a:bodyPr/>
        <a:lstStyle/>
        <a:p>
          <a:endParaRPr lang="ru-RU"/>
        </a:p>
      </dgm:t>
    </dgm:pt>
    <dgm:pt modelId="{9B919218-CCF1-412E-8080-3C527F8E2D3F}">
      <dgm:prSet phldrT="[Текст]" custT="1"/>
      <dgm:spPr/>
      <dgm:t>
        <a:bodyPr/>
        <a:lstStyle/>
        <a:p>
          <a:endParaRPr lang="ru-RU" sz="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52DE8C-D9F0-4CDE-8B8F-0649B38B0571}" type="parTrans" cxnId="{869E165A-10CF-4BCF-BEB0-A18EE4284077}">
      <dgm:prSet/>
      <dgm:spPr/>
      <dgm:t>
        <a:bodyPr/>
        <a:lstStyle/>
        <a:p>
          <a:endParaRPr lang="ru-RU"/>
        </a:p>
      </dgm:t>
    </dgm:pt>
    <dgm:pt modelId="{9AB7479B-AF4F-475B-BB9D-3B3E7960D489}" type="sibTrans" cxnId="{869E165A-10CF-4BCF-BEB0-A18EE4284077}">
      <dgm:prSet/>
      <dgm:spPr/>
      <dgm:t>
        <a:bodyPr/>
        <a:lstStyle/>
        <a:p>
          <a:endParaRPr lang="ru-RU"/>
        </a:p>
      </dgm:t>
    </dgm:pt>
    <dgm:pt modelId="{8773B582-44A2-4039-9949-BA373B724449}">
      <dgm:prSet phldrT="[Текст]" custT="1"/>
      <dgm:spPr/>
      <dgm:t>
        <a:bodyPr/>
        <a:lstStyle/>
        <a:p>
          <a:r>
            <a:rPr lang="ru-RU" sz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подлежат приему во внеочередном порядке дети работников Прокуратуры, судей, следственных комитетов (их право распространяется на школы, имеющие интернат)</a:t>
          </a:r>
          <a:endParaRPr lang="ru-RU" sz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AC85E-7E6D-4FF7-98AC-832609B9FB77}" type="parTrans" cxnId="{75841CFA-8C19-4341-9309-7948D78D6294}">
      <dgm:prSet/>
      <dgm:spPr/>
      <dgm:t>
        <a:bodyPr/>
        <a:lstStyle/>
        <a:p>
          <a:endParaRPr lang="ru-RU"/>
        </a:p>
      </dgm:t>
    </dgm:pt>
    <dgm:pt modelId="{526D6AFD-606D-4337-B928-4A39C69D68D5}" type="sibTrans" cxnId="{75841CFA-8C19-4341-9309-7948D78D6294}">
      <dgm:prSet/>
      <dgm:spPr/>
      <dgm:t>
        <a:bodyPr/>
        <a:lstStyle/>
        <a:p>
          <a:endParaRPr lang="ru-RU"/>
        </a:p>
      </dgm:t>
    </dgm:pt>
    <dgm:pt modelId="{D6046726-9D12-4CFC-81EF-C5D4723644D1}">
      <dgm:prSet custT="1"/>
      <dgm:spPr/>
      <dgm:t>
        <a:bodyPr/>
        <a:lstStyle/>
        <a:p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19FF71-F76D-4262-B4FE-8B764FC06485}" type="parTrans" cxnId="{B6F96C1F-5147-4735-B803-A26C65BB9ABB}">
      <dgm:prSet/>
      <dgm:spPr/>
      <dgm:t>
        <a:bodyPr/>
        <a:lstStyle/>
        <a:p>
          <a:endParaRPr lang="ru-RU"/>
        </a:p>
      </dgm:t>
    </dgm:pt>
    <dgm:pt modelId="{119043D2-3C31-4CE8-B1C8-DE4CC326E782}" type="sibTrans" cxnId="{B6F96C1F-5147-4735-B803-A26C65BB9ABB}">
      <dgm:prSet/>
      <dgm:spPr/>
      <dgm:t>
        <a:bodyPr/>
        <a:lstStyle/>
        <a:p>
          <a:endParaRPr lang="ru-RU"/>
        </a:p>
      </dgm:t>
    </dgm:pt>
    <dgm:pt modelId="{13D8A6D7-1389-475D-A5D3-6A31BD3B6687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 п.8 ФЗ от 27.05.1998 №76-ФЗ «О статусе военнослужащих»;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2C82C0-8586-487C-8F9B-1141E75B4329}" type="parTrans" cxnId="{91EABA79-87A4-415D-B763-9521CF1DDE2D}">
      <dgm:prSet/>
      <dgm:spPr/>
      <dgm:t>
        <a:bodyPr/>
        <a:lstStyle/>
        <a:p>
          <a:endParaRPr lang="ru-RU"/>
        </a:p>
      </dgm:t>
    </dgm:pt>
    <dgm:pt modelId="{3BFDEBE6-EC0E-444A-A9E9-DD6EAB560FB6}" type="sibTrans" cxnId="{91EABA79-87A4-415D-B763-9521CF1DDE2D}">
      <dgm:prSet/>
      <dgm:spPr/>
      <dgm:t>
        <a:bodyPr/>
        <a:lstStyle/>
        <a:p>
          <a:endParaRPr lang="ru-RU"/>
        </a:p>
      </dgm:t>
    </dgm:pt>
    <dgm:pt modelId="{944E9844-25C1-4634-B026-C1AF5B3EA51F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со ст.28 ФЗ от 03.07.2016г. №226-ФЗ «О войсках национальной гвардии РФ».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EE16DE-A93B-43B4-8F95-1276FE9470AD}" type="parTrans" cxnId="{DD49BD15-0209-4F23-8875-03A708394B19}">
      <dgm:prSet/>
      <dgm:spPr/>
      <dgm:t>
        <a:bodyPr/>
        <a:lstStyle/>
        <a:p>
          <a:endParaRPr lang="ru-RU"/>
        </a:p>
      </dgm:t>
    </dgm:pt>
    <dgm:pt modelId="{3FF1056C-7211-4525-9AA0-0C5DD0DEDE02}" type="sibTrans" cxnId="{DD49BD15-0209-4F23-8875-03A708394B19}">
      <dgm:prSet/>
      <dgm:spPr/>
      <dgm:t>
        <a:bodyPr/>
        <a:lstStyle/>
        <a:p>
          <a:endParaRPr lang="ru-RU"/>
        </a:p>
      </dgm:t>
    </dgm:pt>
    <dgm:pt modelId="{9DF53531-2ECF-456C-BF25-D956068AD588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 ч.6 ст46 ФЗ от 07.02.2011 №3-ФЗ «О полиции»;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EE65A8-6BFA-4678-B417-9CAEBDC1F40F}" type="parTrans" cxnId="{274CD2AE-3462-493D-99E0-E64D546107ED}">
      <dgm:prSet/>
      <dgm:spPr/>
      <dgm:t>
        <a:bodyPr/>
        <a:lstStyle/>
        <a:p>
          <a:endParaRPr lang="ru-RU"/>
        </a:p>
      </dgm:t>
    </dgm:pt>
    <dgm:pt modelId="{E383CF5D-FCBD-428B-B411-4CF077B2F8E0}" type="sibTrans" cxnId="{274CD2AE-3462-493D-99E0-E64D546107ED}">
      <dgm:prSet/>
      <dgm:spPr/>
      <dgm:t>
        <a:bodyPr/>
        <a:lstStyle/>
        <a:p>
          <a:endParaRPr lang="ru-RU"/>
        </a:p>
      </dgm:t>
    </dgm:pt>
    <dgm:pt modelId="{C3BBB340-14E0-467A-8464-C6C425698A2E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дети, сотрудников органов внутренних дел, не являющихся сотрудниками полиции. Это следователи, а также сотрудники кадровых, финансовых, правовых, тыловых, штабных и иных организаций)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B486C3-97CA-45B0-A37F-89DC266F71C3}" type="parTrans" cxnId="{03E7CDE0-CA42-4C56-9403-D0B47D39B659}">
      <dgm:prSet/>
      <dgm:spPr/>
      <dgm:t>
        <a:bodyPr/>
        <a:lstStyle/>
        <a:p>
          <a:endParaRPr lang="ru-RU"/>
        </a:p>
      </dgm:t>
    </dgm:pt>
    <dgm:pt modelId="{3B4A1FF2-E229-48C6-AA35-BDCC58DB25D1}" type="sibTrans" cxnId="{03E7CDE0-CA42-4C56-9403-D0B47D39B659}">
      <dgm:prSet/>
      <dgm:spPr/>
      <dgm:t>
        <a:bodyPr/>
        <a:lstStyle/>
        <a:p>
          <a:endParaRPr lang="ru-RU"/>
        </a:p>
      </dgm:t>
    </dgm:pt>
    <dgm:pt modelId="{8ACC9826-658D-47C3-887A-4CD45D9E2C2A}">
      <dgm:prSet phldrT="[Текст]" custT="1"/>
      <dgm:spPr/>
      <dgm:t>
        <a:bodyPr/>
        <a:lstStyle/>
        <a:p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указанные в ч.14 ст.3 ФЗ от 30.12.2012г. №283-ФЗ «О социальных гарантиях сотрудникам некоторых федеральных органов исполнительной власти» (Уголовно-исполнительные системы)</a:t>
          </a:r>
          <a:endParaRPr lang="ru-RU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A404C4-5A68-4A7A-B930-D49FFD92FEE1}" type="parTrans" cxnId="{275C0686-6ABA-45CF-A11A-571745671D93}">
      <dgm:prSet/>
      <dgm:spPr/>
      <dgm:t>
        <a:bodyPr/>
        <a:lstStyle/>
        <a:p>
          <a:endParaRPr lang="ru-RU"/>
        </a:p>
      </dgm:t>
    </dgm:pt>
    <dgm:pt modelId="{F74E4866-7C28-42FA-A5D4-AEA2D1749517}" type="sibTrans" cxnId="{275C0686-6ABA-45CF-A11A-571745671D93}">
      <dgm:prSet/>
      <dgm:spPr/>
      <dgm:t>
        <a:bodyPr/>
        <a:lstStyle/>
        <a:p>
          <a:endParaRPr lang="ru-RU"/>
        </a:p>
      </dgm:t>
    </dgm:pt>
    <dgm:pt modelId="{680613A8-1A27-4FC8-8454-404E432BFBB6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Преимущественное право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561865-66F6-4187-B79F-A3DB305DBDEC}" type="parTrans" cxnId="{FBAA3C12-DA60-4A92-812B-5C4426FC7060}">
      <dgm:prSet/>
      <dgm:spPr/>
      <dgm:t>
        <a:bodyPr/>
        <a:lstStyle/>
        <a:p>
          <a:endParaRPr lang="ru-RU"/>
        </a:p>
      </dgm:t>
    </dgm:pt>
    <dgm:pt modelId="{A86DE01B-FCDF-49E9-A903-3A086AEB941B}" type="sibTrans" cxnId="{FBAA3C12-DA60-4A92-812B-5C4426FC7060}">
      <dgm:prSet/>
      <dgm:spPr/>
      <dgm:t>
        <a:bodyPr/>
        <a:lstStyle/>
        <a:p>
          <a:endParaRPr lang="ru-RU"/>
        </a:p>
      </dgm:t>
    </dgm:pt>
    <dgm:pt modelId="{A09C95DA-F227-4CB1-BD6C-719A680AEA8A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Закрепленная территория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3206DF-05B5-4D94-81D4-3671DE76BBB0}" type="parTrans" cxnId="{4704ABE4-89DB-4DEE-8755-AF71DA192B62}">
      <dgm:prSet/>
      <dgm:spPr/>
      <dgm:t>
        <a:bodyPr/>
        <a:lstStyle/>
        <a:p>
          <a:endParaRPr lang="ru-RU"/>
        </a:p>
      </dgm:t>
    </dgm:pt>
    <dgm:pt modelId="{6605DCB3-5BE9-40DA-AC5B-C2194494C329}" type="sibTrans" cxnId="{4704ABE4-89DB-4DEE-8755-AF71DA192B62}">
      <dgm:prSet/>
      <dgm:spPr/>
      <dgm:t>
        <a:bodyPr/>
        <a:lstStyle/>
        <a:p>
          <a:endParaRPr lang="ru-RU"/>
        </a:p>
      </dgm:t>
    </dgm:pt>
    <dgm:pt modelId="{9D1E6DB9-F02F-4241-80DC-97584D110094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п.12 Порядка приема в школу: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8178C-ADD0-436B-AB45-5B8F4150D7CE}" type="parTrans" cxnId="{F188419C-2747-44BF-BCAD-9A33E5DD3792}">
      <dgm:prSet/>
      <dgm:spPr/>
      <dgm:t>
        <a:bodyPr/>
        <a:lstStyle/>
        <a:p>
          <a:endParaRPr lang="ru-RU"/>
        </a:p>
      </dgm:t>
    </dgm:pt>
    <dgm:pt modelId="{44599AF6-A51B-4DDD-B563-0298FC2BEA68}" type="sibTrans" cxnId="{F188419C-2747-44BF-BCAD-9A33E5DD3792}">
      <dgm:prSet/>
      <dgm:spPr/>
      <dgm:t>
        <a:bodyPr/>
        <a:lstStyle/>
        <a:p>
          <a:endParaRPr lang="ru-RU"/>
        </a:p>
      </dgm:t>
    </dgm:pt>
    <dgm:pt modelId="{0AD0029C-6D22-4645-B434-F1048488FD1C}">
      <dgm:prSet/>
      <dgm:spPr/>
      <dgm:t>
        <a:bodyPr/>
        <a:lstStyle/>
        <a:p>
          <a:endParaRPr lang="ru-RU" sz="2300" dirty="0"/>
        </a:p>
      </dgm:t>
    </dgm:pt>
    <dgm:pt modelId="{30644409-A644-4DC4-8F1A-0FA2DFC2EC2E}" type="parTrans" cxnId="{7B59382F-53FE-4A2F-95D4-0846D3E3D256}">
      <dgm:prSet/>
      <dgm:spPr/>
      <dgm:t>
        <a:bodyPr/>
        <a:lstStyle/>
        <a:p>
          <a:endParaRPr lang="ru-RU"/>
        </a:p>
      </dgm:t>
    </dgm:pt>
    <dgm:pt modelId="{BA9D5C1F-B14B-4BC3-BEDD-E0829817DC3B}" type="sibTrans" cxnId="{7B59382F-53FE-4A2F-95D4-0846D3E3D256}">
      <dgm:prSet/>
      <dgm:spPr/>
      <dgm:t>
        <a:bodyPr/>
        <a:lstStyle/>
        <a:p>
          <a:endParaRPr lang="ru-RU"/>
        </a:p>
      </dgm:t>
    </dgm:pt>
    <dgm:pt modelId="{3D1584AB-3BE6-4E46-91A9-A545E9504B05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Полнородные и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неполнородные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братья/сестры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D4B538-D839-4695-97FC-4C5C0542FE63}" type="parTrans" cxnId="{43F96000-01DC-46AD-8CEB-288BD53BA332}">
      <dgm:prSet/>
      <dgm:spPr/>
      <dgm:t>
        <a:bodyPr/>
        <a:lstStyle/>
        <a:p>
          <a:endParaRPr lang="ru-RU"/>
        </a:p>
      </dgm:t>
    </dgm:pt>
    <dgm:pt modelId="{1DCCBB09-3D6E-41F1-AFFF-F65F72827C2A}" type="sibTrans" cxnId="{43F96000-01DC-46AD-8CEB-288BD53BA332}">
      <dgm:prSet/>
      <dgm:spPr/>
      <dgm:t>
        <a:bodyPr/>
        <a:lstStyle/>
        <a:p>
          <a:endParaRPr lang="ru-RU"/>
        </a:p>
      </dgm:t>
    </dgm:pt>
    <dgm:pt modelId="{5FC5335F-666D-4451-B194-430DA731D49D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постановлением мэрии г. Кызыла о закреплении микрорайонов за МОУ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EE36A1-B22C-42C6-93C5-4ED9326BEDEB}" type="parTrans" cxnId="{B018C228-56BD-4699-B82C-A8456F3E9DE2}">
      <dgm:prSet/>
      <dgm:spPr/>
      <dgm:t>
        <a:bodyPr/>
        <a:lstStyle/>
        <a:p>
          <a:endParaRPr lang="ru-RU"/>
        </a:p>
      </dgm:t>
    </dgm:pt>
    <dgm:pt modelId="{80E73BF2-28D2-4941-A34B-E2B695F70FBE}" type="sibTrans" cxnId="{B018C228-56BD-4699-B82C-A8456F3E9DE2}">
      <dgm:prSet/>
      <dgm:spPr/>
      <dgm:t>
        <a:bodyPr/>
        <a:lstStyle/>
        <a:p>
          <a:endParaRPr lang="ru-RU"/>
        </a:p>
      </dgm:t>
    </dgm:pt>
    <dgm:pt modelId="{33190B9B-874F-4721-A658-7351EE2CCADA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по закрепленной территории при наличии регистрации</a:t>
          </a: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722355-8537-4D95-B1EE-AC7297EFB097}" type="parTrans" cxnId="{1D6E19DF-D2DA-4E83-BA25-04C30CBD821B}">
      <dgm:prSet/>
      <dgm:spPr/>
      <dgm:t>
        <a:bodyPr/>
        <a:lstStyle/>
        <a:p>
          <a:endParaRPr lang="ru-RU"/>
        </a:p>
      </dgm:t>
    </dgm:pt>
    <dgm:pt modelId="{E8C8BBD6-EF61-47E8-95E4-5B7C16B88019}" type="sibTrans" cxnId="{1D6E19DF-D2DA-4E83-BA25-04C30CBD821B}">
      <dgm:prSet/>
      <dgm:spPr/>
      <dgm:t>
        <a:bodyPr/>
        <a:lstStyle/>
        <a:p>
          <a:endParaRPr lang="ru-RU"/>
        </a:p>
      </dgm:t>
    </dgm:pt>
    <dgm:pt modelId="{2198B062-FF4A-450C-ABA6-FCE6D307068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по закрепленной территории при наличии регистрации</a:t>
          </a:r>
          <a:endParaRPr lang="ru-RU" sz="1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0D07DE-AEF9-48AF-A9A5-919F67138210}" type="parTrans" cxnId="{FDBAF7ED-EB43-427A-8367-EDABAF23B99B}">
      <dgm:prSet/>
      <dgm:spPr/>
      <dgm:t>
        <a:bodyPr/>
        <a:lstStyle/>
        <a:p>
          <a:endParaRPr lang="ru-RU"/>
        </a:p>
      </dgm:t>
    </dgm:pt>
    <dgm:pt modelId="{600CF3BB-598D-4B67-9FB0-E8C9BF0A9493}" type="sibTrans" cxnId="{FDBAF7ED-EB43-427A-8367-EDABAF23B99B}">
      <dgm:prSet/>
      <dgm:spPr/>
      <dgm:t>
        <a:bodyPr/>
        <a:lstStyle/>
        <a:p>
          <a:endParaRPr lang="ru-RU"/>
        </a:p>
      </dgm:t>
    </dgm:pt>
    <dgm:pt modelId="{4D4536D1-7240-42A8-896A-B528660BA676}">
      <dgm:prSet custT="1"/>
      <dgm:spPr/>
      <dgm:t>
        <a:bodyPr/>
        <a:lstStyle/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п.17 Порядка приема в школу: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73368F-5407-4099-9436-B427CAD872B0}" type="parTrans" cxnId="{E09331FE-AF66-4C3F-88BF-79DE277EC7E4}">
      <dgm:prSet/>
      <dgm:spPr/>
      <dgm:t>
        <a:bodyPr/>
        <a:lstStyle/>
        <a:p>
          <a:endParaRPr lang="ru-RU"/>
        </a:p>
      </dgm:t>
    </dgm:pt>
    <dgm:pt modelId="{129BF52B-88AD-4B7C-838B-D93FFC78D481}" type="sibTrans" cxnId="{E09331FE-AF66-4C3F-88BF-79DE277EC7E4}">
      <dgm:prSet/>
      <dgm:spPr/>
      <dgm:t>
        <a:bodyPr/>
        <a:lstStyle/>
        <a:p>
          <a:endParaRPr lang="ru-RU"/>
        </a:p>
      </dgm:t>
    </dgm:pt>
    <dgm:pt modelId="{E0820A55-E44E-45B1-8875-4E42F669C7F7}">
      <dgm:prSet custT="1"/>
      <dgm:spPr/>
      <dgm:t>
        <a:bodyPr/>
        <a:lstStyle/>
        <a:p>
          <a:r>
            <a:rPr 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Территориальное закрепление роли не играет, наличие регистрации на территории г. Кызыла</a:t>
          </a:r>
          <a:endParaRPr lang="ru-RU" sz="14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E89D2E-45CE-4158-B0C7-C418CC2FA26F}" type="parTrans" cxnId="{5B8614BB-79CD-4E8E-A3A8-468D2B87917D}">
      <dgm:prSet/>
      <dgm:spPr/>
      <dgm:t>
        <a:bodyPr/>
        <a:lstStyle/>
        <a:p>
          <a:endParaRPr lang="ru-RU"/>
        </a:p>
      </dgm:t>
    </dgm:pt>
    <dgm:pt modelId="{F8679D2A-6425-465A-8502-4239B2A57A2B}" type="sibTrans" cxnId="{5B8614BB-79CD-4E8E-A3A8-468D2B87917D}">
      <dgm:prSet/>
      <dgm:spPr/>
      <dgm:t>
        <a:bodyPr/>
        <a:lstStyle/>
        <a:p>
          <a:endParaRPr lang="ru-RU"/>
        </a:p>
      </dgm:t>
    </dgm:pt>
    <dgm:pt modelId="{C5D349AA-7D1A-43D0-8D19-5C757DFFE1F0}" type="pres">
      <dgm:prSet presAssocID="{1B21389C-4553-4133-A45B-626E668739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FD1FD56-9D5D-46E0-87CE-9632EE7A093F}" type="pres">
      <dgm:prSet presAssocID="{90809923-84B1-4F7F-999E-B19665D348C7}" presName="linNode" presStyleCnt="0"/>
      <dgm:spPr/>
    </dgm:pt>
    <dgm:pt modelId="{674ADE55-F6AB-423A-BDE0-F4C3ED03E278}" type="pres">
      <dgm:prSet presAssocID="{90809923-84B1-4F7F-999E-B19665D348C7}" presName="parentShp" presStyleLbl="node1" presStyleIdx="0" presStyleCnt="4" custScaleX="83513" custScaleY="70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679A1-AEE8-4CF6-ABED-98BAF57D8979}" type="pres">
      <dgm:prSet presAssocID="{90809923-84B1-4F7F-999E-B19665D348C7}" presName="childShp" presStyleLbl="bgAccFollowNode1" presStyleIdx="0" presStyleCnt="4" custScaleY="1277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B86CF-38BF-4840-AD37-E63243A50FE6}" type="pres">
      <dgm:prSet presAssocID="{10DC4E5E-E8D9-4BC7-97A4-BF76FF478A2A}" presName="spacing" presStyleCnt="0"/>
      <dgm:spPr/>
    </dgm:pt>
    <dgm:pt modelId="{1B3436F4-2B67-483B-AFA7-3A32F3B4B765}" type="pres">
      <dgm:prSet presAssocID="{1616A9D5-6C74-44E1-8E80-84CF5883FCA4}" presName="linNode" presStyleCnt="0"/>
      <dgm:spPr/>
    </dgm:pt>
    <dgm:pt modelId="{A2ED8344-1946-4826-AE46-58D185319A91}" type="pres">
      <dgm:prSet presAssocID="{1616A9D5-6C74-44E1-8E80-84CF5883FCA4}" presName="parentShp" presStyleLbl="node1" presStyleIdx="1" presStyleCnt="4" custScaleX="80014" custScaleY="90381" custLinFactNeighborX="125" custLinFactNeighborY="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B3DAD-85D7-460A-A345-B0C68EBF6335}" type="pres">
      <dgm:prSet presAssocID="{1616A9D5-6C74-44E1-8E80-84CF5883FCA4}" presName="childShp" presStyleLbl="bgAccFollowNode1" presStyleIdx="1" presStyleCnt="4" custScaleY="181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3CB741-AFC5-4C58-AA91-0A005393307E}" type="pres">
      <dgm:prSet presAssocID="{985FBDB3-2056-48E2-BE9E-D7B5785816B6}" presName="spacing" presStyleCnt="0"/>
      <dgm:spPr/>
    </dgm:pt>
    <dgm:pt modelId="{4D130AB4-3BB8-4C5F-B256-4F5BA6C4A73A}" type="pres">
      <dgm:prSet presAssocID="{680613A8-1A27-4FC8-8454-404E432BFBB6}" presName="linNode" presStyleCnt="0"/>
      <dgm:spPr/>
    </dgm:pt>
    <dgm:pt modelId="{1D4FDB61-CC4F-4C05-9A13-235E19686277}" type="pres">
      <dgm:prSet presAssocID="{680613A8-1A27-4FC8-8454-404E432BFBB6}" presName="parentShp" presStyleLbl="node1" presStyleIdx="2" presStyleCnt="4" custScaleX="75491" custScaleY="47175" custLinFactNeighborX="125" custLinFactNeighborY="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7F71C-F521-4A7B-B3ED-1490FCBEB575}" type="pres">
      <dgm:prSet presAssocID="{680613A8-1A27-4FC8-8454-404E432BFBB6}" presName="childShp" presStyleLbl="bgAccFollowNode1" presStyleIdx="2" presStyleCnt="4" custScaleY="978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A85A0A-6BDF-4AAF-B8A8-EE27383BACDD}" type="pres">
      <dgm:prSet presAssocID="{A86DE01B-FCDF-49E9-A903-3A086AEB941B}" presName="spacing" presStyleCnt="0"/>
      <dgm:spPr/>
    </dgm:pt>
    <dgm:pt modelId="{1C0D9DA7-0B6F-4AF5-82C0-45979FB497E2}" type="pres">
      <dgm:prSet presAssocID="{A09C95DA-F227-4CB1-BD6C-719A680AEA8A}" presName="linNode" presStyleCnt="0"/>
      <dgm:spPr/>
    </dgm:pt>
    <dgm:pt modelId="{494D23E6-2E39-44B7-8C30-1595E621F132}" type="pres">
      <dgm:prSet presAssocID="{A09C95DA-F227-4CB1-BD6C-719A680AEA8A}" presName="parentShp" presStyleLbl="node1" presStyleIdx="3" presStyleCnt="4" custScaleX="70331" custScaleY="54285" custLinFactNeighborX="125" custLinFactNeighborY="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2AA707-B5B2-47F9-9111-F34A673DC2C8}" type="pres">
      <dgm:prSet presAssocID="{A09C95DA-F227-4CB1-BD6C-719A680AEA8A}" presName="childShp" presStyleLbl="bgAccFollowNode1" presStyleIdx="3" presStyleCnt="4" custScaleY="70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09B9E8-3951-4069-9190-925A52FEF54E}" type="presOf" srcId="{944E9844-25C1-4634-B026-C1AF5B3EA51F}" destId="{B41679A1-AEE8-4CF6-ABED-98BAF57D8979}" srcOrd="0" destOrd="2" presId="urn:microsoft.com/office/officeart/2005/8/layout/vList6"/>
    <dgm:cxn modelId="{F1FAE916-C106-4DD4-9915-2884B167DB36}" type="presOf" srcId="{13D8A6D7-1389-475D-A5D3-6A31BD3B6687}" destId="{B41679A1-AEE8-4CF6-ABED-98BAF57D8979}" srcOrd="0" destOrd="1" presId="urn:microsoft.com/office/officeart/2005/8/layout/vList6"/>
    <dgm:cxn modelId="{FBAA3C12-DA60-4A92-812B-5C4426FC7060}" srcId="{1B21389C-4553-4133-A45B-626E66873985}" destId="{680613A8-1A27-4FC8-8454-404E432BFBB6}" srcOrd="2" destOrd="0" parTransId="{B6561865-66F6-4187-B79F-A3DB305DBDEC}" sibTransId="{A86DE01B-FCDF-49E9-A903-3A086AEB941B}"/>
    <dgm:cxn modelId="{E09331FE-AF66-4C3F-88BF-79DE277EC7E4}" srcId="{A09C95DA-F227-4CB1-BD6C-719A680AEA8A}" destId="{4D4536D1-7240-42A8-896A-B528660BA676}" srcOrd="0" destOrd="0" parTransId="{1173368F-5407-4099-9436-B427CAD872B0}" sibTransId="{129BF52B-88AD-4B7C-838B-D93FFC78D481}"/>
    <dgm:cxn modelId="{43F96000-01DC-46AD-8CEB-288BD53BA332}" srcId="{680613A8-1A27-4FC8-8454-404E432BFBB6}" destId="{3D1584AB-3BE6-4E46-91A9-A545E9504B05}" srcOrd="1" destOrd="0" parTransId="{1CD4B538-D839-4695-97FC-4C5C0542FE63}" sibTransId="{1DCCBB09-3D6E-41F1-AFFF-F65F72827C2A}"/>
    <dgm:cxn modelId="{5EFFEF4F-D096-48F6-9877-CBF014B4236E}" type="presOf" srcId="{1616A9D5-6C74-44E1-8E80-84CF5883FCA4}" destId="{A2ED8344-1946-4826-AE46-58D185319A91}" srcOrd="0" destOrd="0" presId="urn:microsoft.com/office/officeart/2005/8/layout/vList6"/>
    <dgm:cxn modelId="{D06B8463-E7F0-49C6-8F3D-D642874CD826}" type="presOf" srcId="{A09C95DA-F227-4CB1-BD6C-719A680AEA8A}" destId="{494D23E6-2E39-44B7-8C30-1595E621F132}" srcOrd="0" destOrd="0" presId="urn:microsoft.com/office/officeart/2005/8/layout/vList6"/>
    <dgm:cxn modelId="{274CD2AE-3462-493D-99E0-E64D546107ED}" srcId="{1616A9D5-6C74-44E1-8E80-84CF5883FCA4}" destId="{9DF53531-2ECF-456C-BF25-D956068AD588}" srcOrd="2" destOrd="0" parTransId="{4EEE65A8-6BFA-4678-B417-9CAEBDC1F40F}" sibTransId="{E383CF5D-FCBD-428B-B411-4CF077B2F8E0}"/>
    <dgm:cxn modelId="{E1918AAD-1052-44AB-A04B-CFFCF5371F1F}" type="presOf" srcId="{9D1E6DB9-F02F-4241-80DC-97584D110094}" destId="{9347F71C-F521-4A7B-B3ED-1490FCBEB575}" srcOrd="0" destOrd="0" presId="urn:microsoft.com/office/officeart/2005/8/layout/vList6"/>
    <dgm:cxn modelId="{70D2A70F-9F33-4C5A-9C60-DE5E1138B73E}" type="presOf" srcId="{4D4536D1-7240-42A8-896A-B528660BA676}" destId="{B52AA707-B5B2-47F9-9111-F34A673DC2C8}" srcOrd="0" destOrd="0" presId="urn:microsoft.com/office/officeart/2005/8/layout/vList6"/>
    <dgm:cxn modelId="{DD49BD15-0209-4F23-8875-03A708394B19}" srcId="{90809923-84B1-4F7F-999E-B19665D348C7}" destId="{944E9844-25C1-4634-B026-C1AF5B3EA51F}" srcOrd="2" destOrd="0" parTransId="{7AEE16DE-A93B-43B4-8F95-1276FE9470AD}" sibTransId="{3FF1056C-7211-4525-9AA0-0C5DD0DEDE02}"/>
    <dgm:cxn modelId="{E0563A48-3C2F-4F39-95E1-5C38B3C3A967}" srcId="{90809923-84B1-4F7F-999E-B19665D348C7}" destId="{C3221C04-406E-4C5E-93B3-0BDD9365EF43}" srcOrd="0" destOrd="0" parTransId="{65F42311-FBBF-45E0-8189-F69BD8B07646}" sibTransId="{5E6EF94E-EB2E-4E9B-BA41-D30DE3496126}"/>
    <dgm:cxn modelId="{CCB4F0A3-966D-427C-9B85-8D25933A086A}" type="presOf" srcId="{3D1584AB-3BE6-4E46-91A9-A545E9504B05}" destId="{9347F71C-F521-4A7B-B3ED-1490FCBEB575}" srcOrd="0" destOrd="1" presId="urn:microsoft.com/office/officeart/2005/8/layout/vList6"/>
    <dgm:cxn modelId="{03E7CDE0-CA42-4C56-9403-D0B47D39B659}" srcId="{1616A9D5-6C74-44E1-8E80-84CF5883FCA4}" destId="{C3BBB340-14E0-467A-8464-C6C425698A2E}" srcOrd="3" destOrd="0" parTransId="{5FB486C3-97CA-45B0-A37F-89DC266F71C3}" sibTransId="{3B4A1FF2-E229-48C6-AA35-BDCC58DB25D1}"/>
    <dgm:cxn modelId="{6EAB1B3E-41C0-47D7-81CF-6640B48CFFC6}" type="presOf" srcId="{C3BBB340-14E0-467A-8464-C6C425698A2E}" destId="{EEAB3DAD-85D7-460A-A345-B0C68EBF6335}" srcOrd="0" destOrd="3" presId="urn:microsoft.com/office/officeart/2005/8/layout/vList6"/>
    <dgm:cxn modelId="{1C260B44-C81B-4402-B6DB-2ED634C00A45}" srcId="{90809923-84B1-4F7F-999E-B19665D348C7}" destId="{16EF0423-7489-4AD7-93D2-9E18F7988CE5}" srcOrd="5" destOrd="0" parTransId="{A0DEDC12-232E-46C1-9F7D-E1921B52B945}" sibTransId="{9842B172-A822-4EE6-B963-3EC6E922E72E}"/>
    <dgm:cxn modelId="{2A78585B-CE04-4485-AAC8-985E615E8A29}" type="presOf" srcId="{90809923-84B1-4F7F-999E-B19665D348C7}" destId="{674ADE55-F6AB-423A-BDE0-F4C3ED03E278}" srcOrd="0" destOrd="0" presId="urn:microsoft.com/office/officeart/2005/8/layout/vList6"/>
    <dgm:cxn modelId="{9B70B209-261C-4A73-8C60-DC69B3FA40EC}" type="presOf" srcId="{9B919218-CCF1-412E-8080-3C527F8E2D3F}" destId="{EEAB3DAD-85D7-460A-A345-B0C68EBF6335}" srcOrd="0" destOrd="0" presId="urn:microsoft.com/office/officeart/2005/8/layout/vList6"/>
    <dgm:cxn modelId="{216991C0-A7AF-4BDB-B3DC-F623E9C3CE10}" type="presOf" srcId="{C3221C04-406E-4C5E-93B3-0BDD9365EF43}" destId="{B41679A1-AEE8-4CF6-ABED-98BAF57D8979}" srcOrd="0" destOrd="0" presId="urn:microsoft.com/office/officeart/2005/8/layout/vList6"/>
    <dgm:cxn modelId="{D0550BA8-8FEC-419C-8199-1D90688249EB}" type="presOf" srcId="{E0820A55-E44E-45B1-8875-4E42F669C7F7}" destId="{9347F71C-F521-4A7B-B3ED-1490FCBEB575}" srcOrd="0" destOrd="2" presId="urn:microsoft.com/office/officeart/2005/8/layout/vList6"/>
    <dgm:cxn modelId="{EE6CD2C5-8BFA-4AB5-872D-2E696409CF9F}" type="presOf" srcId="{8ACC9826-658D-47C3-887A-4CD45D9E2C2A}" destId="{EEAB3DAD-85D7-460A-A345-B0C68EBF6335}" srcOrd="0" destOrd="4" presId="urn:microsoft.com/office/officeart/2005/8/layout/vList6"/>
    <dgm:cxn modelId="{1D6E19DF-D2DA-4E83-BA25-04C30CBD821B}" srcId="{90809923-84B1-4F7F-999E-B19665D348C7}" destId="{33190B9B-874F-4721-A658-7351EE2CCADA}" srcOrd="4" destOrd="0" parTransId="{FD722355-8537-4D95-B1EE-AC7297EFB097}" sibTransId="{E8C8BBD6-EF61-47E8-95E4-5B7C16B88019}"/>
    <dgm:cxn modelId="{75841CFA-8C19-4341-9309-7948D78D6294}" srcId="{90809923-84B1-4F7F-999E-B19665D348C7}" destId="{8773B582-44A2-4039-9949-BA373B724449}" srcOrd="3" destOrd="0" parTransId="{0CDAC85E-7E6D-4FF7-98AC-832609B9FB77}" sibTransId="{526D6AFD-606D-4337-B928-4A39C69D68D5}"/>
    <dgm:cxn modelId="{F188419C-2747-44BF-BCAD-9A33E5DD3792}" srcId="{680613A8-1A27-4FC8-8454-404E432BFBB6}" destId="{9D1E6DB9-F02F-4241-80DC-97584D110094}" srcOrd="0" destOrd="0" parTransId="{85C8178C-ADD0-436B-AB45-5B8F4150D7CE}" sibTransId="{44599AF6-A51B-4DDD-B563-0298FC2BEA68}"/>
    <dgm:cxn modelId="{5B8614BB-79CD-4E8E-A3A8-468D2B87917D}" srcId="{680613A8-1A27-4FC8-8454-404E432BFBB6}" destId="{E0820A55-E44E-45B1-8875-4E42F669C7F7}" srcOrd="2" destOrd="0" parTransId="{1FE89D2E-45CE-4158-B0C7-C418CC2FA26F}" sibTransId="{F8679D2A-6425-465A-8502-4239B2A57A2B}"/>
    <dgm:cxn modelId="{FDBAF7ED-EB43-427A-8367-EDABAF23B99B}" srcId="{1616A9D5-6C74-44E1-8E80-84CF5883FCA4}" destId="{2198B062-FF4A-450C-ABA6-FCE6D307068E}" srcOrd="5" destOrd="0" parTransId="{4C0D07DE-AEF9-48AF-A9A5-919F67138210}" sibTransId="{600CF3BB-598D-4B67-9FB0-E8C9BF0A9493}"/>
    <dgm:cxn modelId="{411C6CFD-098D-4F9C-83FE-716039CC05C6}" type="presOf" srcId="{1B21389C-4553-4133-A45B-626E66873985}" destId="{C5D349AA-7D1A-43D0-8D19-5C757DFFE1F0}" srcOrd="0" destOrd="0" presId="urn:microsoft.com/office/officeart/2005/8/layout/vList6"/>
    <dgm:cxn modelId="{275C0686-6ABA-45CF-A11A-571745671D93}" srcId="{1616A9D5-6C74-44E1-8E80-84CF5883FCA4}" destId="{8ACC9826-658D-47C3-887A-4CD45D9E2C2A}" srcOrd="4" destOrd="0" parTransId="{EFA404C4-5A68-4A7A-B930-D49FFD92FEE1}" sibTransId="{F74E4866-7C28-42FA-A5D4-AEA2D1749517}"/>
    <dgm:cxn modelId="{B018C228-56BD-4699-B82C-A8456F3E9DE2}" srcId="{A09C95DA-F227-4CB1-BD6C-719A680AEA8A}" destId="{5FC5335F-666D-4451-B194-430DA731D49D}" srcOrd="1" destOrd="0" parTransId="{FDEE36A1-B22C-42C6-93C5-4ED9326BEDEB}" sibTransId="{80E73BF2-28D2-4941-A34B-E2B695F70FBE}"/>
    <dgm:cxn modelId="{BCFB3B8E-61A1-4D55-87AF-C88BAE4C89DC}" type="presOf" srcId="{680613A8-1A27-4FC8-8454-404E432BFBB6}" destId="{1D4FDB61-CC4F-4C05-9A13-235E19686277}" srcOrd="0" destOrd="0" presId="urn:microsoft.com/office/officeart/2005/8/layout/vList6"/>
    <dgm:cxn modelId="{27D9BC8A-CEE3-45D4-B5DF-DC769E6DB166}" type="presOf" srcId="{8773B582-44A2-4039-9949-BA373B724449}" destId="{B41679A1-AEE8-4CF6-ABED-98BAF57D8979}" srcOrd="0" destOrd="3" presId="urn:microsoft.com/office/officeart/2005/8/layout/vList6"/>
    <dgm:cxn modelId="{869E165A-10CF-4BCF-BEB0-A18EE4284077}" srcId="{1616A9D5-6C74-44E1-8E80-84CF5883FCA4}" destId="{9B919218-CCF1-412E-8080-3C527F8E2D3F}" srcOrd="0" destOrd="0" parTransId="{4852DE8C-D9F0-4CDE-8B8F-0649B38B0571}" sibTransId="{9AB7479B-AF4F-475B-BB9D-3B3E7960D489}"/>
    <dgm:cxn modelId="{4704ABE4-89DB-4DEE-8755-AF71DA192B62}" srcId="{1B21389C-4553-4133-A45B-626E66873985}" destId="{A09C95DA-F227-4CB1-BD6C-719A680AEA8A}" srcOrd="3" destOrd="0" parTransId="{B53206DF-05B5-4D94-81D4-3671DE76BBB0}" sibTransId="{6605DCB3-5BE9-40DA-AC5B-C2194494C329}"/>
    <dgm:cxn modelId="{1AC8B4F6-3B43-4FF3-9633-2FDD1D1C115D}" type="presOf" srcId="{0AD0029C-6D22-4645-B434-F1048488FD1C}" destId="{9347F71C-F521-4A7B-B3ED-1490FCBEB575}" srcOrd="0" destOrd="3" presId="urn:microsoft.com/office/officeart/2005/8/layout/vList6"/>
    <dgm:cxn modelId="{63D8E5AA-630C-48CD-83D9-CD2CEB50E3C2}" type="presOf" srcId="{2198B062-FF4A-450C-ABA6-FCE6D307068E}" destId="{EEAB3DAD-85D7-460A-A345-B0C68EBF6335}" srcOrd="0" destOrd="5" presId="urn:microsoft.com/office/officeart/2005/8/layout/vList6"/>
    <dgm:cxn modelId="{156E4072-3578-4EFF-9658-54DE346E9763}" type="presOf" srcId="{5FC5335F-666D-4451-B194-430DA731D49D}" destId="{B52AA707-B5B2-47F9-9111-F34A673DC2C8}" srcOrd="0" destOrd="1" presId="urn:microsoft.com/office/officeart/2005/8/layout/vList6"/>
    <dgm:cxn modelId="{5E1BBC93-2335-4EDA-B80D-D6C4F2AEA6C3}" srcId="{1616A9D5-6C74-44E1-8E80-84CF5883FCA4}" destId="{1A1D8D34-AA14-4180-8D80-C5703EB6119D}" srcOrd="1" destOrd="0" parTransId="{60EE9654-B145-45EB-836D-A7704AB65AC5}" sibTransId="{0E492A41-3AA9-4617-B5FA-92CE6D7279EA}"/>
    <dgm:cxn modelId="{EB5A829A-0982-4DD1-8B68-8FE65E8B9A80}" type="presOf" srcId="{33190B9B-874F-4721-A658-7351EE2CCADA}" destId="{B41679A1-AEE8-4CF6-ABED-98BAF57D8979}" srcOrd="0" destOrd="4" presId="urn:microsoft.com/office/officeart/2005/8/layout/vList6"/>
    <dgm:cxn modelId="{4E81A43A-E4DE-480E-AFF3-982F52A1BFD9}" type="presOf" srcId="{9DF53531-2ECF-456C-BF25-D956068AD588}" destId="{EEAB3DAD-85D7-460A-A345-B0C68EBF6335}" srcOrd="0" destOrd="2" presId="urn:microsoft.com/office/officeart/2005/8/layout/vList6"/>
    <dgm:cxn modelId="{7C69D09C-2A29-4C29-AA19-767DFABBFAAB}" srcId="{1B21389C-4553-4133-A45B-626E66873985}" destId="{1616A9D5-6C74-44E1-8E80-84CF5883FCA4}" srcOrd="1" destOrd="0" parTransId="{FF72A885-B5DF-4CD9-AA15-AFB238A1F074}" sibTransId="{985FBDB3-2056-48E2-BE9E-D7B5785816B6}"/>
    <dgm:cxn modelId="{91EABA79-87A4-415D-B763-9521CF1DDE2D}" srcId="{90809923-84B1-4F7F-999E-B19665D348C7}" destId="{13D8A6D7-1389-475D-A5D3-6A31BD3B6687}" srcOrd="1" destOrd="0" parTransId="{3D2C82C0-8586-487C-8F9B-1141E75B4329}" sibTransId="{3BFDEBE6-EC0E-444A-A9E9-DD6EAB560FB6}"/>
    <dgm:cxn modelId="{FE508A0B-8291-4F05-9740-B96BB8CB6DC2}" type="presOf" srcId="{16EF0423-7489-4AD7-93D2-9E18F7988CE5}" destId="{B41679A1-AEE8-4CF6-ABED-98BAF57D8979}" srcOrd="0" destOrd="5" presId="urn:microsoft.com/office/officeart/2005/8/layout/vList6"/>
    <dgm:cxn modelId="{D946F8E0-011B-4C0A-B634-39A6941B98DE}" srcId="{1B21389C-4553-4133-A45B-626E66873985}" destId="{90809923-84B1-4F7F-999E-B19665D348C7}" srcOrd="0" destOrd="0" parTransId="{4C2AE842-7AD4-4F23-951D-59E20FFDEDDB}" sibTransId="{10DC4E5E-E8D9-4BC7-97A4-BF76FF478A2A}"/>
    <dgm:cxn modelId="{90F3E1E4-6551-4648-B037-4C2ABCF83C83}" type="presOf" srcId="{D6046726-9D12-4CFC-81EF-C5D4723644D1}" destId="{EEAB3DAD-85D7-460A-A345-B0C68EBF6335}" srcOrd="0" destOrd="6" presId="urn:microsoft.com/office/officeart/2005/8/layout/vList6"/>
    <dgm:cxn modelId="{B6F96C1F-5147-4735-B803-A26C65BB9ABB}" srcId="{1616A9D5-6C74-44E1-8E80-84CF5883FCA4}" destId="{D6046726-9D12-4CFC-81EF-C5D4723644D1}" srcOrd="6" destOrd="0" parTransId="{9B19FF71-F76D-4262-B4FE-8B764FC06485}" sibTransId="{119043D2-3C31-4CE8-B1C8-DE4CC326E782}"/>
    <dgm:cxn modelId="{FACF6D59-CC7E-4C48-919B-8F5DE3314956}" type="presOf" srcId="{1A1D8D34-AA14-4180-8D80-C5703EB6119D}" destId="{EEAB3DAD-85D7-460A-A345-B0C68EBF6335}" srcOrd="0" destOrd="1" presId="urn:microsoft.com/office/officeart/2005/8/layout/vList6"/>
    <dgm:cxn modelId="{7B59382F-53FE-4A2F-95D4-0846D3E3D256}" srcId="{680613A8-1A27-4FC8-8454-404E432BFBB6}" destId="{0AD0029C-6D22-4645-B434-F1048488FD1C}" srcOrd="3" destOrd="0" parTransId="{30644409-A644-4DC4-8F1A-0FA2DFC2EC2E}" sibTransId="{BA9D5C1F-B14B-4BC3-BEDD-E0829817DC3B}"/>
    <dgm:cxn modelId="{CCBA2D7C-532B-4606-921F-DE4B682079AA}" type="presParOf" srcId="{C5D349AA-7D1A-43D0-8D19-5C757DFFE1F0}" destId="{5FD1FD56-9D5D-46E0-87CE-9632EE7A093F}" srcOrd="0" destOrd="0" presId="urn:microsoft.com/office/officeart/2005/8/layout/vList6"/>
    <dgm:cxn modelId="{7334EA63-1884-443A-9CB1-501B4EA0C793}" type="presParOf" srcId="{5FD1FD56-9D5D-46E0-87CE-9632EE7A093F}" destId="{674ADE55-F6AB-423A-BDE0-F4C3ED03E278}" srcOrd="0" destOrd="0" presId="urn:microsoft.com/office/officeart/2005/8/layout/vList6"/>
    <dgm:cxn modelId="{002D972F-D5E5-4913-9E7F-EFB0937C77EF}" type="presParOf" srcId="{5FD1FD56-9D5D-46E0-87CE-9632EE7A093F}" destId="{B41679A1-AEE8-4CF6-ABED-98BAF57D8979}" srcOrd="1" destOrd="0" presId="urn:microsoft.com/office/officeart/2005/8/layout/vList6"/>
    <dgm:cxn modelId="{4202BED0-694F-41FF-9E84-0809AE05D36B}" type="presParOf" srcId="{C5D349AA-7D1A-43D0-8D19-5C757DFFE1F0}" destId="{FB3B86CF-38BF-4840-AD37-E63243A50FE6}" srcOrd="1" destOrd="0" presId="urn:microsoft.com/office/officeart/2005/8/layout/vList6"/>
    <dgm:cxn modelId="{BA1EF3D8-4CB8-432C-88AE-663D6B41DD29}" type="presParOf" srcId="{C5D349AA-7D1A-43D0-8D19-5C757DFFE1F0}" destId="{1B3436F4-2B67-483B-AFA7-3A32F3B4B765}" srcOrd="2" destOrd="0" presId="urn:microsoft.com/office/officeart/2005/8/layout/vList6"/>
    <dgm:cxn modelId="{2C123159-44D6-4686-9AD0-FDED643FEE29}" type="presParOf" srcId="{1B3436F4-2B67-483B-AFA7-3A32F3B4B765}" destId="{A2ED8344-1946-4826-AE46-58D185319A91}" srcOrd="0" destOrd="0" presId="urn:microsoft.com/office/officeart/2005/8/layout/vList6"/>
    <dgm:cxn modelId="{9A75F44E-902B-493C-AFFC-807A79AD8F91}" type="presParOf" srcId="{1B3436F4-2B67-483B-AFA7-3A32F3B4B765}" destId="{EEAB3DAD-85D7-460A-A345-B0C68EBF6335}" srcOrd="1" destOrd="0" presId="urn:microsoft.com/office/officeart/2005/8/layout/vList6"/>
    <dgm:cxn modelId="{D0F15030-3681-47D7-9757-28431B30516F}" type="presParOf" srcId="{C5D349AA-7D1A-43D0-8D19-5C757DFFE1F0}" destId="{8D3CB741-AFC5-4C58-AA91-0A005393307E}" srcOrd="3" destOrd="0" presId="urn:microsoft.com/office/officeart/2005/8/layout/vList6"/>
    <dgm:cxn modelId="{D88BD1B5-1EE5-4790-AA90-FB96546B9E27}" type="presParOf" srcId="{C5D349AA-7D1A-43D0-8D19-5C757DFFE1F0}" destId="{4D130AB4-3BB8-4C5F-B256-4F5BA6C4A73A}" srcOrd="4" destOrd="0" presId="urn:microsoft.com/office/officeart/2005/8/layout/vList6"/>
    <dgm:cxn modelId="{1F496816-9E51-4790-A7A4-2D2EFE5FD092}" type="presParOf" srcId="{4D130AB4-3BB8-4C5F-B256-4F5BA6C4A73A}" destId="{1D4FDB61-CC4F-4C05-9A13-235E19686277}" srcOrd="0" destOrd="0" presId="urn:microsoft.com/office/officeart/2005/8/layout/vList6"/>
    <dgm:cxn modelId="{69908C94-DFEB-47E8-B353-5D5E23AA8B2C}" type="presParOf" srcId="{4D130AB4-3BB8-4C5F-B256-4F5BA6C4A73A}" destId="{9347F71C-F521-4A7B-B3ED-1490FCBEB575}" srcOrd="1" destOrd="0" presId="urn:microsoft.com/office/officeart/2005/8/layout/vList6"/>
    <dgm:cxn modelId="{B90C4AA9-6630-4E76-8989-5BAC78D01FD8}" type="presParOf" srcId="{C5D349AA-7D1A-43D0-8D19-5C757DFFE1F0}" destId="{5AA85A0A-6BDF-4AAF-B8A8-EE27383BACDD}" srcOrd="5" destOrd="0" presId="urn:microsoft.com/office/officeart/2005/8/layout/vList6"/>
    <dgm:cxn modelId="{7B9C9CAB-7941-4C27-A621-706546D50A01}" type="presParOf" srcId="{C5D349AA-7D1A-43D0-8D19-5C757DFFE1F0}" destId="{1C0D9DA7-0B6F-4AF5-82C0-45979FB497E2}" srcOrd="6" destOrd="0" presId="urn:microsoft.com/office/officeart/2005/8/layout/vList6"/>
    <dgm:cxn modelId="{79983B5B-10A1-4966-ACF8-10662515995B}" type="presParOf" srcId="{1C0D9DA7-0B6F-4AF5-82C0-45979FB497E2}" destId="{494D23E6-2E39-44B7-8C30-1595E621F132}" srcOrd="0" destOrd="0" presId="urn:microsoft.com/office/officeart/2005/8/layout/vList6"/>
    <dgm:cxn modelId="{11BE4B2D-CE71-4E72-9CDD-FC24C8935E8B}" type="presParOf" srcId="{1C0D9DA7-0B6F-4AF5-82C0-45979FB497E2}" destId="{B52AA707-B5B2-47F9-9111-F34A673DC2C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21389C-4553-4133-A45B-626E6687398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809923-84B1-4F7F-999E-B19665D348C7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Очно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2AE842-7AD4-4F23-951D-59E20FFDEDDB}" type="parTrans" cxnId="{D946F8E0-011B-4C0A-B634-39A6941B98DE}">
      <dgm:prSet/>
      <dgm:spPr/>
      <dgm:t>
        <a:bodyPr/>
        <a:lstStyle/>
        <a:p>
          <a:endParaRPr lang="ru-RU"/>
        </a:p>
      </dgm:t>
    </dgm:pt>
    <dgm:pt modelId="{10DC4E5E-E8D9-4BC7-97A4-BF76FF478A2A}" type="sibTrans" cxnId="{D946F8E0-011B-4C0A-B634-39A6941B98DE}">
      <dgm:prSet/>
      <dgm:spPr/>
      <dgm:t>
        <a:bodyPr/>
        <a:lstStyle/>
        <a:p>
          <a:endParaRPr lang="ru-RU"/>
        </a:p>
      </dgm:t>
    </dgm:pt>
    <dgm:pt modelId="{C3221C04-406E-4C5E-93B3-0BDD9365EF43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Очно, при посещении школы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F42311-FBBF-45E0-8189-F69BD8B07646}" type="parTrans" cxnId="{E0563A48-3C2F-4F39-95E1-5C38B3C3A967}">
      <dgm:prSet/>
      <dgm:spPr/>
      <dgm:t>
        <a:bodyPr/>
        <a:lstStyle/>
        <a:p>
          <a:endParaRPr lang="ru-RU"/>
        </a:p>
      </dgm:t>
    </dgm:pt>
    <dgm:pt modelId="{5E6EF94E-EB2E-4E9B-BA41-D30DE3496126}" type="sibTrans" cxnId="{E0563A48-3C2F-4F39-95E1-5C38B3C3A967}">
      <dgm:prSet/>
      <dgm:spPr/>
      <dgm:t>
        <a:bodyPr/>
        <a:lstStyle/>
        <a:p>
          <a:endParaRPr lang="ru-RU"/>
        </a:p>
      </dgm:t>
    </dgm:pt>
    <dgm:pt modelId="{1616A9D5-6C74-44E1-8E80-84CF5883FCA4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Дистанционно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2A885-B5DF-4CD9-AA15-AFB238A1F074}" type="parTrans" cxnId="{7C69D09C-2A29-4C29-AA19-767DFABBFAAB}">
      <dgm:prSet/>
      <dgm:spPr/>
      <dgm:t>
        <a:bodyPr/>
        <a:lstStyle/>
        <a:p>
          <a:endParaRPr lang="ru-RU"/>
        </a:p>
      </dgm:t>
    </dgm:pt>
    <dgm:pt modelId="{985FBDB3-2056-48E2-BE9E-D7B5785816B6}" type="sibTrans" cxnId="{7C69D09C-2A29-4C29-AA19-767DFABBFAAB}">
      <dgm:prSet/>
      <dgm:spPr/>
      <dgm:t>
        <a:bodyPr/>
        <a:lstStyle/>
        <a:p>
          <a:endParaRPr lang="ru-RU"/>
        </a:p>
      </dgm:t>
    </dgm:pt>
    <dgm:pt modelId="{16EF0423-7489-4AD7-93D2-9E18F7988CE5}">
      <dgm:prSet custT="1"/>
      <dgm:spPr/>
      <dgm:t>
        <a:bodyPr/>
        <a:lstStyle/>
        <a:p>
          <a:endParaRPr lang="ru-RU" sz="4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DEDC12-232E-46C1-9F7D-E1921B52B945}" type="parTrans" cxnId="{1C260B44-C81B-4402-B6DB-2ED634C00A45}">
      <dgm:prSet/>
      <dgm:spPr/>
      <dgm:t>
        <a:bodyPr/>
        <a:lstStyle/>
        <a:p>
          <a:endParaRPr lang="ru-RU"/>
        </a:p>
      </dgm:t>
    </dgm:pt>
    <dgm:pt modelId="{9842B172-A822-4EE6-B963-3EC6E922E72E}" type="sibTrans" cxnId="{1C260B44-C81B-4402-B6DB-2ED634C00A45}">
      <dgm:prSet/>
      <dgm:spPr/>
      <dgm:t>
        <a:bodyPr/>
        <a:lstStyle/>
        <a:p>
          <a:endParaRPr lang="ru-RU"/>
        </a:p>
      </dgm:t>
    </dgm:pt>
    <dgm:pt modelId="{9B919218-CCF1-412E-8080-3C527F8E2D3F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Заказным письмом с уведомлением через Почту России</a:t>
          </a:r>
          <a:endParaRPr lang="ru-RU" sz="105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52DE8C-D9F0-4CDE-8B8F-0649B38B0571}" type="parTrans" cxnId="{869E165A-10CF-4BCF-BEB0-A18EE4284077}">
      <dgm:prSet/>
      <dgm:spPr/>
      <dgm:t>
        <a:bodyPr/>
        <a:lstStyle/>
        <a:p>
          <a:endParaRPr lang="ru-RU"/>
        </a:p>
      </dgm:t>
    </dgm:pt>
    <dgm:pt modelId="{9AB7479B-AF4F-475B-BB9D-3B3E7960D489}" type="sibTrans" cxnId="{869E165A-10CF-4BCF-BEB0-A18EE4284077}">
      <dgm:prSet/>
      <dgm:spPr/>
      <dgm:t>
        <a:bodyPr/>
        <a:lstStyle/>
        <a:p>
          <a:endParaRPr lang="ru-RU"/>
        </a:p>
      </dgm:t>
    </dgm:pt>
    <dgm:pt modelId="{D6046726-9D12-4CFC-81EF-C5D4723644D1}">
      <dgm:prSet custT="1"/>
      <dgm:spPr/>
      <dgm:t>
        <a:bodyPr/>
        <a:lstStyle/>
        <a:p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19FF71-F76D-4262-B4FE-8B764FC06485}" type="parTrans" cxnId="{B6F96C1F-5147-4735-B803-A26C65BB9ABB}">
      <dgm:prSet/>
      <dgm:spPr/>
      <dgm:t>
        <a:bodyPr/>
        <a:lstStyle/>
        <a:p>
          <a:endParaRPr lang="ru-RU"/>
        </a:p>
      </dgm:t>
    </dgm:pt>
    <dgm:pt modelId="{119043D2-3C31-4CE8-B1C8-DE4CC326E782}" type="sibTrans" cxnId="{B6F96C1F-5147-4735-B803-A26C65BB9ABB}">
      <dgm:prSet/>
      <dgm:spPr/>
      <dgm:t>
        <a:bodyPr/>
        <a:lstStyle/>
        <a:p>
          <a:endParaRPr lang="ru-RU"/>
        </a:p>
      </dgm:t>
    </dgm:pt>
    <dgm:pt modelId="{680613A8-1A27-4FC8-8454-404E432BFBB6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Дистанционно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561865-66F6-4187-B79F-A3DB305DBDEC}" type="parTrans" cxnId="{FBAA3C12-DA60-4A92-812B-5C4426FC7060}">
      <dgm:prSet/>
      <dgm:spPr/>
      <dgm:t>
        <a:bodyPr/>
        <a:lstStyle/>
        <a:p>
          <a:endParaRPr lang="ru-RU"/>
        </a:p>
      </dgm:t>
    </dgm:pt>
    <dgm:pt modelId="{A86DE01B-FCDF-49E9-A903-3A086AEB941B}" type="sibTrans" cxnId="{FBAA3C12-DA60-4A92-812B-5C4426FC7060}">
      <dgm:prSet/>
      <dgm:spPr/>
      <dgm:t>
        <a:bodyPr/>
        <a:lstStyle/>
        <a:p>
          <a:endParaRPr lang="ru-RU"/>
        </a:p>
      </dgm:t>
    </dgm:pt>
    <dgm:pt modelId="{9D1E6DB9-F02F-4241-80DC-97584D110094}">
      <dgm:prSet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Через портал ЕПГУ «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Госуслуги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8178C-ADD0-436B-AB45-5B8F4150D7CE}" type="parTrans" cxnId="{F188419C-2747-44BF-BCAD-9A33E5DD3792}">
      <dgm:prSet/>
      <dgm:spPr/>
      <dgm:t>
        <a:bodyPr/>
        <a:lstStyle/>
        <a:p>
          <a:endParaRPr lang="ru-RU"/>
        </a:p>
      </dgm:t>
    </dgm:pt>
    <dgm:pt modelId="{44599AF6-A51B-4DDD-B563-0298FC2BEA68}" type="sibTrans" cxnId="{F188419C-2747-44BF-BCAD-9A33E5DD3792}">
      <dgm:prSet/>
      <dgm:spPr/>
      <dgm:t>
        <a:bodyPr/>
        <a:lstStyle/>
        <a:p>
          <a:endParaRPr lang="ru-RU"/>
        </a:p>
      </dgm:t>
    </dgm:pt>
    <dgm:pt modelId="{B49AD78E-8A59-4AB9-86B0-D4EF379CE58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Родители (законные представители) должны принести оригиналы документов в школу</a:t>
          </a:r>
          <a:endParaRPr lang="ru-RU" sz="16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F4ABF4-3C23-44B2-919B-E2812865A150}" type="parTrans" cxnId="{9717C84C-7273-4D17-88E3-DA4810218B0C}">
      <dgm:prSet/>
      <dgm:spPr/>
    </dgm:pt>
    <dgm:pt modelId="{2DCF501F-4990-474B-9312-25B3687812BC}" type="sibTrans" cxnId="{9717C84C-7273-4D17-88E3-DA4810218B0C}">
      <dgm:prSet/>
      <dgm:spPr/>
    </dgm:pt>
    <dgm:pt modelId="{F116C4E5-81C9-403C-849F-1C940AB91AA0}">
      <dgm:prSet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Родители (законные представители) должны принести оригиналы документов в школу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EEB1FF-2379-416E-8B51-3531AB798A19}" type="parTrans" cxnId="{C8D97B79-834B-4366-A373-37134061B158}">
      <dgm:prSet/>
      <dgm:spPr/>
    </dgm:pt>
    <dgm:pt modelId="{BF097088-94D2-41E6-92CA-9E0DB05DAAC1}" type="sibTrans" cxnId="{C8D97B79-834B-4366-A373-37134061B158}">
      <dgm:prSet/>
      <dgm:spPr/>
    </dgm:pt>
    <dgm:pt modelId="{C5D349AA-7D1A-43D0-8D19-5C757DFFE1F0}" type="pres">
      <dgm:prSet presAssocID="{1B21389C-4553-4133-A45B-626E668739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FD1FD56-9D5D-46E0-87CE-9632EE7A093F}" type="pres">
      <dgm:prSet presAssocID="{90809923-84B1-4F7F-999E-B19665D348C7}" presName="linNode" presStyleCnt="0"/>
      <dgm:spPr/>
    </dgm:pt>
    <dgm:pt modelId="{674ADE55-F6AB-423A-BDE0-F4C3ED03E278}" type="pres">
      <dgm:prSet presAssocID="{90809923-84B1-4F7F-999E-B19665D348C7}" presName="parentShp" presStyleLbl="node1" presStyleIdx="0" presStyleCnt="3" custScaleX="87585" custScaleY="708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1679A1-AEE8-4CF6-ABED-98BAF57D8979}" type="pres">
      <dgm:prSet presAssocID="{90809923-84B1-4F7F-999E-B19665D348C7}" presName="childShp" presStyleLbl="bgAccFollowNode1" presStyleIdx="0" presStyleCnt="3" custScaleY="871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B86CF-38BF-4840-AD37-E63243A50FE6}" type="pres">
      <dgm:prSet presAssocID="{10DC4E5E-E8D9-4BC7-97A4-BF76FF478A2A}" presName="spacing" presStyleCnt="0"/>
      <dgm:spPr/>
    </dgm:pt>
    <dgm:pt modelId="{1B3436F4-2B67-483B-AFA7-3A32F3B4B765}" type="pres">
      <dgm:prSet presAssocID="{1616A9D5-6C74-44E1-8E80-84CF5883FCA4}" presName="linNode" presStyleCnt="0"/>
      <dgm:spPr/>
    </dgm:pt>
    <dgm:pt modelId="{A2ED8344-1946-4826-AE46-58D185319A91}" type="pres">
      <dgm:prSet presAssocID="{1616A9D5-6C74-44E1-8E80-84CF5883FCA4}" presName="parentShp" presStyleLbl="node1" presStyleIdx="1" presStyleCnt="3" custScaleX="86607" custScaleY="90381" custLinFactNeighborX="125" custLinFactNeighborY="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B3DAD-85D7-460A-A345-B0C68EBF6335}" type="pres">
      <dgm:prSet presAssocID="{1616A9D5-6C74-44E1-8E80-84CF5883FCA4}" presName="childShp" presStyleLbl="bgAccFollowNode1" presStyleIdx="1" presStyleCnt="3" custScaleY="1667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3CB741-AFC5-4C58-AA91-0A005393307E}" type="pres">
      <dgm:prSet presAssocID="{985FBDB3-2056-48E2-BE9E-D7B5785816B6}" presName="spacing" presStyleCnt="0"/>
      <dgm:spPr/>
    </dgm:pt>
    <dgm:pt modelId="{4D130AB4-3BB8-4C5F-B256-4F5BA6C4A73A}" type="pres">
      <dgm:prSet presAssocID="{680613A8-1A27-4FC8-8454-404E432BFBB6}" presName="linNode" presStyleCnt="0"/>
      <dgm:spPr/>
    </dgm:pt>
    <dgm:pt modelId="{1D4FDB61-CC4F-4C05-9A13-235E19686277}" type="pres">
      <dgm:prSet presAssocID="{680613A8-1A27-4FC8-8454-404E432BFBB6}" presName="parentShp" presStyleLbl="node1" presStyleIdx="2" presStyleCnt="3" custScaleX="86607" custScaleY="83375" custLinFactNeighborX="125" custLinFactNeighborY="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7F71C-F521-4A7B-B3ED-1490FCBEB575}" type="pres">
      <dgm:prSet presAssocID="{680613A8-1A27-4FC8-8454-404E432BFBB6}" presName="childShp" presStyleLbl="bgAccFollowNode1" presStyleIdx="2" presStyleCnt="3" custScaleY="73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F96C1F-5147-4735-B803-A26C65BB9ABB}" srcId="{1616A9D5-6C74-44E1-8E80-84CF5883FCA4}" destId="{D6046726-9D12-4CFC-81EF-C5D4723644D1}" srcOrd="2" destOrd="0" parTransId="{9B19FF71-F76D-4262-B4FE-8B764FC06485}" sibTransId="{119043D2-3C31-4CE8-B1C8-DE4CC326E782}"/>
    <dgm:cxn modelId="{FE508A0B-8291-4F05-9740-B96BB8CB6DC2}" type="presOf" srcId="{16EF0423-7489-4AD7-93D2-9E18F7988CE5}" destId="{B41679A1-AEE8-4CF6-ABED-98BAF57D8979}" srcOrd="0" destOrd="1" presId="urn:microsoft.com/office/officeart/2005/8/layout/vList6"/>
    <dgm:cxn modelId="{C8D97B79-834B-4366-A373-37134061B158}" srcId="{680613A8-1A27-4FC8-8454-404E432BFBB6}" destId="{F116C4E5-81C9-403C-849F-1C940AB91AA0}" srcOrd="1" destOrd="0" parTransId="{5CEEB1FF-2379-416E-8B51-3531AB798A19}" sibTransId="{BF097088-94D2-41E6-92CA-9E0DB05DAAC1}"/>
    <dgm:cxn modelId="{E1918AAD-1052-44AB-A04B-CFFCF5371F1F}" type="presOf" srcId="{9D1E6DB9-F02F-4241-80DC-97584D110094}" destId="{9347F71C-F521-4A7B-B3ED-1490FCBEB575}" srcOrd="0" destOrd="0" presId="urn:microsoft.com/office/officeart/2005/8/layout/vList6"/>
    <dgm:cxn modelId="{E0563A48-3C2F-4F39-95E1-5C38B3C3A967}" srcId="{90809923-84B1-4F7F-999E-B19665D348C7}" destId="{C3221C04-406E-4C5E-93B3-0BDD9365EF43}" srcOrd="0" destOrd="0" parTransId="{65F42311-FBBF-45E0-8189-F69BD8B07646}" sibTransId="{5E6EF94E-EB2E-4E9B-BA41-D30DE3496126}"/>
    <dgm:cxn modelId="{216991C0-A7AF-4BDB-B3DC-F623E9C3CE10}" type="presOf" srcId="{C3221C04-406E-4C5E-93B3-0BDD9365EF43}" destId="{B41679A1-AEE8-4CF6-ABED-98BAF57D8979}" srcOrd="0" destOrd="0" presId="urn:microsoft.com/office/officeart/2005/8/layout/vList6"/>
    <dgm:cxn modelId="{411C6CFD-098D-4F9C-83FE-716039CC05C6}" type="presOf" srcId="{1B21389C-4553-4133-A45B-626E66873985}" destId="{C5D349AA-7D1A-43D0-8D19-5C757DFFE1F0}" srcOrd="0" destOrd="0" presId="urn:microsoft.com/office/officeart/2005/8/layout/vList6"/>
    <dgm:cxn modelId="{2A78585B-CE04-4485-AAC8-985E615E8A29}" type="presOf" srcId="{90809923-84B1-4F7F-999E-B19665D348C7}" destId="{674ADE55-F6AB-423A-BDE0-F4C3ED03E278}" srcOrd="0" destOrd="0" presId="urn:microsoft.com/office/officeart/2005/8/layout/vList6"/>
    <dgm:cxn modelId="{B8825CCF-D09D-437A-A314-841B3415A411}" type="presOf" srcId="{B49AD78E-8A59-4AB9-86B0-D4EF379CE585}" destId="{EEAB3DAD-85D7-460A-A345-B0C68EBF6335}" srcOrd="0" destOrd="1" presId="urn:microsoft.com/office/officeart/2005/8/layout/vList6"/>
    <dgm:cxn modelId="{1C260B44-C81B-4402-B6DB-2ED634C00A45}" srcId="{90809923-84B1-4F7F-999E-B19665D348C7}" destId="{16EF0423-7489-4AD7-93D2-9E18F7988CE5}" srcOrd="1" destOrd="0" parTransId="{A0DEDC12-232E-46C1-9F7D-E1921B52B945}" sibTransId="{9842B172-A822-4EE6-B963-3EC6E922E72E}"/>
    <dgm:cxn modelId="{F188419C-2747-44BF-BCAD-9A33E5DD3792}" srcId="{680613A8-1A27-4FC8-8454-404E432BFBB6}" destId="{9D1E6DB9-F02F-4241-80DC-97584D110094}" srcOrd="0" destOrd="0" parTransId="{85C8178C-ADD0-436B-AB45-5B8F4150D7CE}" sibTransId="{44599AF6-A51B-4DDD-B563-0298FC2BEA68}"/>
    <dgm:cxn modelId="{9B70B209-261C-4A73-8C60-DC69B3FA40EC}" type="presOf" srcId="{9B919218-CCF1-412E-8080-3C527F8E2D3F}" destId="{EEAB3DAD-85D7-460A-A345-B0C68EBF6335}" srcOrd="0" destOrd="0" presId="urn:microsoft.com/office/officeart/2005/8/layout/vList6"/>
    <dgm:cxn modelId="{9717C84C-7273-4D17-88E3-DA4810218B0C}" srcId="{1616A9D5-6C74-44E1-8E80-84CF5883FCA4}" destId="{B49AD78E-8A59-4AB9-86B0-D4EF379CE585}" srcOrd="1" destOrd="0" parTransId="{B4F4ABF4-3C23-44B2-919B-E2812865A150}" sibTransId="{2DCF501F-4990-474B-9312-25B3687812BC}"/>
    <dgm:cxn modelId="{7C69D09C-2A29-4C29-AA19-767DFABBFAAB}" srcId="{1B21389C-4553-4133-A45B-626E66873985}" destId="{1616A9D5-6C74-44E1-8E80-84CF5883FCA4}" srcOrd="1" destOrd="0" parTransId="{FF72A885-B5DF-4CD9-AA15-AFB238A1F074}" sibTransId="{985FBDB3-2056-48E2-BE9E-D7B5785816B6}"/>
    <dgm:cxn modelId="{90F3E1E4-6551-4648-B037-4C2ABCF83C83}" type="presOf" srcId="{D6046726-9D12-4CFC-81EF-C5D4723644D1}" destId="{EEAB3DAD-85D7-460A-A345-B0C68EBF6335}" srcOrd="0" destOrd="2" presId="urn:microsoft.com/office/officeart/2005/8/layout/vList6"/>
    <dgm:cxn modelId="{FBAA3C12-DA60-4A92-812B-5C4426FC7060}" srcId="{1B21389C-4553-4133-A45B-626E66873985}" destId="{680613A8-1A27-4FC8-8454-404E432BFBB6}" srcOrd="2" destOrd="0" parTransId="{B6561865-66F6-4187-B79F-A3DB305DBDEC}" sibTransId="{A86DE01B-FCDF-49E9-A903-3A086AEB941B}"/>
    <dgm:cxn modelId="{D946F8E0-011B-4C0A-B634-39A6941B98DE}" srcId="{1B21389C-4553-4133-A45B-626E66873985}" destId="{90809923-84B1-4F7F-999E-B19665D348C7}" srcOrd="0" destOrd="0" parTransId="{4C2AE842-7AD4-4F23-951D-59E20FFDEDDB}" sibTransId="{10DC4E5E-E8D9-4BC7-97A4-BF76FF478A2A}"/>
    <dgm:cxn modelId="{869E165A-10CF-4BCF-BEB0-A18EE4284077}" srcId="{1616A9D5-6C74-44E1-8E80-84CF5883FCA4}" destId="{9B919218-CCF1-412E-8080-3C527F8E2D3F}" srcOrd="0" destOrd="0" parTransId="{4852DE8C-D9F0-4CDE-8B8F-0649B38B0571}" sibTransId="{9AB7479B-AF4F-475B-BB9D-3B3E7960D489}"/>
    <dgm:cxn modelId="{6375FD32-AB51-4A21-8130-34BA47210457}" type="presOf" srcId="{F116C4E5-81C9-403C-849F-1C940AB91AA0}" destId="{9347F71C-F521-4A7B-B3ED-1490FCBEB575}" srcOrd="0" destOrd="1" presId="urn:microsoft.com/office/officeart/2005/8/layout/vList6"/>
    <dgm:cxn modelId="{BCFB3B8E-61A1-4D55-87AF-C88BAE4C89DC}" type="presOf" srcId="{680613A8-1A27-4FC8-8454-404E432BFBB6}" destId="{1D4FDB61-CC4F-4C05-9A13-235E19686277}" srcOrd="0" destOrd="0" presId="urn:microsoft.com/office/officeart/2005/8/layout/vList6"/>
    <dgm:cxn modelId="{5EFFEF4F-D096-48F6-9877-CBF014B4236E}" type="presOf" srcId="{1616A9D5-6C74-44E1-8E80-84CF5883FCA4}" destId="{A2ED8344-1946-4826-AE46-58D185319A91}" srcOrd="0" destOrd="0" presId="urn:microsoft.com/office/officeart/2005/8/layout/vList6"/>
    <dgm:cxn modelId="{CCBA2D7C-532B-4606-921F-DE4B682079AA}" type="presParOf" srcId="{C5D349AA-7D1A-43D0-8D19-5C757DFFE1F0}" destId="{5FD1FD56-9D5D-46E0-87CE-9632EE7A093F}" srcOrd="0" destOrd="0" presId="urn:microsoft.com/office/officeart/2005/8/layout/vList6"/>
    <dgm:cxn modelId="{7334EA63-1884-443A-9CB1-501B4EA0C793}" type="presParOf" srcId="{5FD1FD56-9D5D-46E0-87CE-9632EE7A093F}" destId="{674ADE55-F6AB-423A-BDE0-F4C3ED03E278}" srcOrd="0" destOrd="0" presId="urn:microsoft.com/office/officeart/2005/8/layout/vList6"/>
    <dgm:cxn modelId="{002D972F-D5E5-4913-9E7F-EFB0937C77EF}" type="presParOf" srcId="{5FD1FD56-9D5D-46E0-87CE-9632EE7A093F}" destId="{B41679A1-AEE8-4CF6-ABED-98BAF57D8979}" srcOrd="1" destOrd="0" presId="urn:microsoft.com/office/officeart/2005/8/layout/vList6"/>
    <dgm:cxn modelId="{4202BED0-694F-41FF-9E84-0809AE05D36B}" type="presParOf" srcId="{C5D349AA-7D1A-43D0-8D19-5C757DFFE1F0}" destId="{FB3B86CF-38BF-4840-AD37-E63243A50FE6}" srcOrd="1" destOrd="0" presId="urn:microsoft.com/office/officeart/2005/8/layout/vList6"/>
    <dgm:cxn modelId="{BA1EF3D8-4CB8-432C-88AE-663D6B41DD29}" type="presParOf" srcId="{C5D349AA-7D1A-43D0-8D19-5C757DFFE1F0}" destId="{1B3436F4-2B67-483B-AFA7-3A32F3B4B765}" srcOrd="2" destOrd="0" presId="urn:microsoft.com/office/officeart/2005/8/layout/vList6"/>
    <dgm:cxn modelId="{2C123159-44D6-4686-9AD0-FDED643FEE29}" type="presParOf" srcId="{1B3436F4-2B67-483B-AFA7-3A32F3B4B765}" destId="{A2ED8344-1946-4826-AE46-58D185319A91}" srcOrd="0" destOrd="0" presId="urn:microsoft.com/office/officeart/2005/8/layout/vList6"/>
    <dgm:cxn modelId="{9A75F44E-902B-493C-AFFC-807A79AD8F91}" type="presParOf" srcId="{1B3436F4-2B67-483B-AFA7-3A32F3B4B765}" destId="{EEAB3DAD-85D7-460A-A345-B0C68EBF6335}" srcOrd="1" destOrd="0" presId="urn:microsoft.com/office/officeart/2005/8/layout/vList6"/>
    <dgm:cxn modelId="{D0F15030-3681-47D7-9757-28431B30516F}" type="presParOf" srcId="{C5D349AA-7D1A-43D0-8D19-5C757DFFE1F0}" destId="{8D3CB741-AFC5-4C58-AA91-0A005393307E}" srcOrd="3" destOrd="0" presId="urn:microsoft.com/office/officeart/2005/8/layout/vList6"/>
    <dgm:cxn modelId="{D88BD1B5-1EE5-4790-AA90-FB96546B9E27}" type="presParOf" srcId="{C5D349AA-7D1A-43D0-8D19-5C757DFFE1F0}" destId="{4D130AB4-3BB8-4C5F-B256-4F5BA6C4A73A}" srcOrd="4" destOrd="0" presId="urn:microsoft.com/office/officeart/2005/8/layout/vList6"/>
    <dgm:cxn modelId="{1F496816-9E51-4790-A7A4-2D2EFE5FD092}" type="presParOf" srcId="{4D130AB4-3BB8-4C5F-B256-4F5BA6C4A73A}" destId="{1D4FDB61-CC4F-4C05-9A13-235E19686277}" srcOrd="0" destOrd="0" presId="urn:microsoft.com/office/officeart/2005/8/layout/vList6"/>
    <dgm:cxn modelId="{69908C94-DFEB-47E8-B353-5D5E23AA8B2C}" type="presParOf" srcId="{4D130AB4-3BB8-4C5F-B256-4F5BA6C4A73A}" destId="{9347F71C-F521-4A7B-B3ED-1490FCBEB57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679A1-AEE8-4CF6-ABED-98BAF57D8979}">
      <dsp:nvSpPr>
        <dsp:cNvPr id="0" name=""/>
        <dsp:cNvSpPr/>
      </dsp:nvSpPr>
      <dsp:spPr>
        <a:xfrm>
          <a:off x="3590639" y="2595"/>
          <a:ext cx="7598972" cy="26575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t" anchorCtr="0">
          <a:noAutofit/>
        </a:bodyPr>
        <a:lstStyle/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позднее 01 апреля по 30 июня текущего года</a:t>
          </a:r>
          <a:endParaRPr lang="ru-RU" sz="4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90639" y="334787"/>
        <a:ext cx="6602395" cy="1993154"/>
      </dsp:txXfrm>
    </dsp:sp>
    <dsp:sp modelId="{674ADE55-F6AB-423A-BDE0-F4C3ED03E278}">
      <dsp:nvSpPr>
        <dsp:cNvPr id="0" name=""/>
        <dsp:cNvSpPr/>
      </dsp:nvSpPr>
      <dsp:spPr>
        <a:xfrm>
          <a:off x="477779" y="441833"/>
          <a:ext cx="3112860" cy="1779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 этап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4626" y="528680"/>
        <a:ext cx="2939166" cy="1605368"/>
      </dsp:txXfrm>
    </dsp:sp>
    <dsp:sp modelId="{EEAB3DAD-85D7-460A-A345-B0C68EBF6335}">
      <dsp:nvSpPr>
        <dsp:cNvPr id="0" name=""/>
        <dsp:cNvSpPr/>
      </dsp:nvSpPr>
      <dsp:spPr>
        <a:xfrm>
          <a:off x="3610372" y="2925887"/>
          <a:ext cx="7572459" cy="294909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06 июля и до закрытия свободных мест, но не позднее 05 сентября текущего года</a:t>
          </a:r>
          <a:endParaRPr lang="ru-RU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10372" y="3294524"/>
        <a:ext cx="6466548" cy="2211823"/>
      </dsp:txXfrm>
    </dsp:sp>
    <dsp:sp modelId="{A2ED8344-1946-4826-AE46-58D185319A91}">
      <dsp:nvSpPr>
        <dsp:cNvPr id="0" name=""/>
        <dsp:cNvSpPr/>
      </dsp:nvSpPr>
      <dsp:spPr>
        <a:xfrm>
          <a:off x="467076" y="3400497"/>
          <a:ext cx="3125812" cy="19575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этап</a:t>
          </a:r>
          <a:endParaRPr lang="ru-RU" sz="4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2637" y="3496058"/>
        <a:ext cx="2934690" cy="17664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679A1-AEE8-4CF6-ABED-98BAF57D8979}">
      <dsp:nvSpPr>
        <dsp:cNvPr id="0" name=""/>
        <dsp:cNvSpPr/>
      </dsp:nvSpPr>
      <dsp:spPr>
        <a:xfrm>
          <a:off x="4290207" y="3457"/>
          <a:ext cx="7004139" cy="15011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п.9 Порядка приема в школу в соответствии: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 п.8 ФЗ от 27.05.1998 №76-ФЗ «О статусе военнослужащих»;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со ст.28 ФЗ от 03.07.2016г. №226-ФЗ «О войсках национальной гвардии РФ».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подлежат приему во внеочередном порядке дети работников Прокуратуры, судей, следственных комитетов (их право распространяется на школы, имеющие интернат)</a:t>
          </a:r>
          <a:endParaRPr lang="ru-RU" sz="12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по закрепленной территории при наличии регистрации</a:t>
          </a: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90207" y="191096"/>
        <a:ext cx="6441221" cy="1125837"/>
      </dsp:txXfrm>
    </dsp:sp>
    <dsp:sp modelId="{674ADE55-F6AB-423A-BDE0-F4C3ED03E278}">
      <dsp:nvSpPr>
        <dsp:cNvPr id="0" name=""/>
        <dsp:cNvSpPr/>
      </dsp:nvSpPr>
      <dsp:spPr>
        <a:xfrm>
          <a:off x="390629" y="338016"/>
          <a:ext cx="3899578" cy="8319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Внеочередное право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244" y="378631"/>
        <a:ext cx="3818348" cy="750767"/>
      </dsp:txXfrm>
    </dsp:sp>
    <dsp:sp modelId="{EEAB3DAD-85D7-460A-A345-B0C68EBF6335}">
      <dsp:nvSpPr>
        <dsp:cNvPr id="0" name=""/>
        <dsp:cNvSpPr/>
      </dsp:nvSpPr>
      <dsp:spPr>
        <a:xfrm>
          <a:off x="4208516" y="1622048"/>
          <a:ext cx="7004139" cy="213651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" tIns="3175" rIns="3175" bIns="3175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п.10 Порядка приема в школу в соответствии: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с ч.6 ст46 ФЗ от 07.02.2011 №3-ФЗ «О полиции»;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дети, сотрудников органов внутренних дел, не являющихся сотрудниками полиции. Это следователи, а также сотрудники кадровых, финансовых, правовых, тыловых, штабных и иных организаций)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указанные в ч.14 ст.3 ФЗ от 30.12.2012г. №283-ФЗ «О социальных гарантиях сотрудникам некоторых федеральных органов исполнительной власти» (Уголовно-исполнительные системы)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Только по закрепленной территории при наличии регистрации</a:t>
          </a:r>
          <a:endParaRPr lang="ru-RU" sz="14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8516" y="1889113"/>
        <a:ext cx="6202945" cy="1602387"/>
      </dsp:txXfrm>
    </dsp:sp>
    <dsp:sp modelId="{A2ED8344-1946-4826-AE46-58D185319A91}">
      <dsp:nvSpPr>
        <dsp:cNvPr id="0" name=""/>
        <dsp:cNvSpPr/>
      </dsp:nvSpPr>
      <dsp:spPr>
        <a:xfrm>
          <a:off x="481076" y="2170330"/>
          <a:ext cx="3736194" cy="10617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Первоочередное право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2907" y="2222161"/>
        <a:ext cx="3632532" cy="958094"/>
      </dsp:txXfrm>
    </dsp:sp>
    <dsp:sp modelId="{9347F71C-F521-4A7B-B3ED-1490FCBEB575}">
      <dsp:nvSpPr>
        <dsp:cNvPr id="0" name=""/>
        <dsp:cNvSpPr/>
      </dsp:nvSpPr>
      <dsp:spPr>
        <a:xfrm>
          <a:off x="4101216" y="3876041"/>
          <a:ext cx="7010986" cy="115005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п.12 Порядка приема в школу: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Полнородные и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неполнородные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братья/сестры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Территориальное закрепление роли не играет, наличие регистрации на территории г. Кызыла</a:t>
          </a:r>
          <a:endParaRPr lang="ru-RU" sz="14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>
        <a:off x="4101216" y="4019797"/>
        <a:ext cx="6579717" cy="862539"/>
      </dsp:txXfrm>
    </dsp:sp>
    <dsp:sp modelId="{1D4FDB61-CC4F-4C05-9A13-235E19686277}">
      <dsp:nvSpPr>
        <dsp:cNvPr id="0" name=""/>
        <dsp:cNvSpPr/>
      </dsp:nvSpPr>
      <dsp:spPr>
        <a:xfrm>
          <a:off x="581537" y="4184872"/>
          <a:ext cx="3528442" cy="554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Преимущественное право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590" y="4211925"/>
        <a:ext cx="3474336" cy="500085"/>
      </dsp:txXfrm>
    </dsp:sp>
    <dsp:sp modelId="{B52AA707-B5B2-47F9-9111-F34A673DC2C8}">
      <dsp:nvSpPr>
        <dsp:cNvPr id="0" name=""/>
        <dsp:cNvSpPr/>
      </dsp:nvSpPr>
      <dsp:spPr>
        <a:xfrm>
          <a:off x="3980627" y="5143567"/>
          <a:ext cx="7010986" cy="82295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Граждане, относящиеся к п.17 Порядка приема в школу: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постановлением мэрии г. Кызыла о закреплении микрорайонов за МОУ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0627" y="5246436"/>
        <a:ext cx="6702379" cy="617213"/>
      </dsp:txXfrm>
    </dsp:sp>
    <dsp:sp modelId="{494D23E6-2E39-44B7-8C30-1595E621F132}">
      <dsp:nvSpPr>
        <dsp:cNvPr id="0" name=""/>
        <dsp:cNvSpPr/>
      </dsp:nvSpPr>
      <dsp:spPr>
        <a:xfrm>
          <a:off x="702126" y="5247087"/>
          <a:ext cx="3287264" cy="6377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Закрепленная территория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3257" y="5278218"/>
        <a:ext cx="3225002" cy="5754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679A1-AEE8-4CF6-ABED-98BAF57D8979}">
      <dsp:nvSpPr>
        <dsp:cNvPr id="0" name=""/>
        <dsp:cNvSpPr/>
      </dsp:nvSpPr>
      <dsp:spPr>
        <a:xfrm>
          <a:off x="4383852" y="1362"/>
          <a:ext cx="7010986" cy="145489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Очно, при посещении школы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955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44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83852" y="183223"/>
        <a:ext cx="6465402" cy="1091168"/>
      </dsp:txXfrm>
    </dsp:sp>
    <dsp:sp modelId="{674ADE55-F6AB-423A-BDE0-F4C3ED03E278}">
      <dsp:nvSpPr>
        <dsp:cNvPr id="0" name=""/>
        <dsp:cNvSpPr/>
      </dsp:nvSpPr>
      <dsp:spPr>
        <a:xfrm>
          <a:off x="290137" y="137325"/>
          <a:ext cx="4093714" cy="11829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Очно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885" y="195073"/>
        <a:ext cx="3978218" cy="1067468"/>
      </dsp:txXfrm>
    </dsp:sp>
    <dsp:sp modelId="{EEAB3DAD-85D7-460A-A345-B0C68EBF6335}">
      <dsp:nvSpPr>
        <dsp:cNvPr id="0" name=""/>
        <dsp:cNvSpPr/>
      </dsp:nvSpPr>
      <dsp:spPr>
        <a:xfrm>
          <a:off x="4362443" y="1623284"/>
          <a:ext cx="7004139" cy="278567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Заказным письмом с уведомлением через Почту России</a:t>
          </a:r>
          <a:endParaRPr lang="ru-RU" sz="105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Родители (законные представители) должны принести оригиналы документов в школу</a:t>
          </a:r>
          <a:endParaRPr lang="ru-RU" sz="16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2443" y="1971494"/>
        <a:ext cx="5959510" cy="2089257"/>
      </dsp:txXfrm>
    </dsp:sp>
    <dsp:sp modelId="{A2ED8344-1946-4826-AE46-58D185319A91}">
      <dsp:nvSpPr>
        <dsp:cNvPr id="0" name=""/>
        <dsp:cNvSpPr/>
      </dsp:nvSpPr>
      <dsp:spPr>
        <a:xfrm>
          <a:off x="327148" y="2276801"/>
          <a:ext cx="4044050" cy="15096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Дистанционно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0843" y="2350496"/>
        <a:ext cx="3896660" cy="1362253"/>
      </dsp:txXfrm>
    </dsp:sp>
    <dsp:sp modelId="{9347F71C-F521-4A7B-B3ED-1490FCBEB575}">
      <dsp:nvSpPr>
        <dsp:cNvPr id="0" name=""/>
        <dsp:cNvSpPr/>
      </dsp:nvSpPr>
      <dsp:spPr>
        <a:xfrm>
          <a:off x="4360997" y="4655391"/>
          <a:ext cx="7010986" cy="12338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Через портал ЕПГУ «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Госуслуги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Родители (законные представители) должны принести оригиналы документов в школу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0997" y="4809619"/>
        <a:ext cx="6548302" cy="925369"/>
      </dsp:txXfrm>
    </dsp:sp>
    <dsp:sp modelId="{1D4FDB61-CC4F-4C05-9A13-235E19686277}">
      <dsp:nvSpPr>
        <dsp:cNvPr id="0" name=""/>
        <dsp:cNvSpPr/>
      </dsp:nvSpPr>
      <dsp:spPr>
        <a:xfrm>
          <a:off x="321757" y="4577355"/>
          <a:ext cx="4048003" cy="13926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Дистанционно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9739" y="4645337"/>
        <a:ext cx="3912039" cy="1256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FCFE4-53FC-4CA0-86C1-2B774EE4816C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39239-7FE6-4A92-A375-53D4A2473A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35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9239-7FE6-4A92-A375-53D4A2473A6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042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7DDC90-B558-4A21-AEF2-B23D8AA5FE89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DFDDD7-6600-4D65-B7D0-2281D628D6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28B7F56-8BA9-43C2-ACF7-060938F99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755" y="1953088"/>
            <a:ext cx="10990305" cy="1115428"/>
          </a:xfrm>
          <a:effectLst>
            <a:softEdge rad="63500"/>
          </a:effectLst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приема в 1 классы </a:t>
            </a:r>
            <a:br>
              <a:rPr lang="ru-RU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2025-2026 учебный год</a:t>
            </a:r>
            <a:endParaRPr lang="ru-RU" sz="6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44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1515" y="110805"/>
            <a:ext cx="2477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НПА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5464" y="1635369"/>
            <a:ext cx="10373666" cy="520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Российской Федерации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02 сентября 2020 г. № 458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«Порядок приема на обучение по образовательным программам начального общего, основного общего и среднего общего образования».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Приказа Министерства просвещения РФ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08 октября 2021г. №707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внесении изменений в 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Министерства просвещения РФ от 02 сентября 2020 года №458;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РФ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30 августа 2022г. №784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внесении изменений в 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Министерства просвещения РФ от 02 сентября 2020 года №458;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просвещения РФ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30 августа 2023г. №642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внесении изменений в 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Министерства просвещения РФ от 02 сентября 2020 года №458;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Министерства образования Республики Тыва №1579 от 21 февраля 2025 года.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Департамента по образованию мэрии города Кызыла №320 от 21 февраля 2025 года «Об организации работы по приему в 1 класс на 2025-2026 учебный год».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мэрии города Кызыла от 09 августа 2024г. №453 «О внесении изменений в постановление мэрии города Кызыла от 28 марта 2016 года №274 «О закреплении микрорайонов за муниципальными общеобразовательными учреждениями городского округа «Города Кызыла Республики Тыва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школе об организации работы по приему в 1 класс на 2025-2026 учебный год.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1524000" y="751616"/>
            <a:ext cx="8534400" cy="3474720"/>
          </a:xfrm>
        </p:spPr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5725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457742560"/>
              </p:ext>
            </p:extLst>
          </p:nvPr>
        </p:nvGraphicFramePr>
        <p:xfrm>
          <a:off x="219808" y="725443"/>
          <a:ext cx="11667392" cy="5877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72662" y="202223"/>
            <a:ext cx="8625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приема заявлений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16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254" y="219808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этап. Прием заявлений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838303369"/>
              </p:ext>
            </p:extLst>
          </p:nvPr>
        </p:nvGraphicFramePr>
        <p:xfrm>
          <a:off x="202223" y="633046"/>
          <a:ext cx="11684977" cy="5969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292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254" y="219808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этап. Формы подачи заявлений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296503011"/>
              </p:ext>
            </p:extLst>
          </p:nvPr>
        </p:nvGraphicFramePr>
        <p:xfrm>
          <a:off x="202223" y="633046"/>
          <a:ext cx="11684977" cy="5969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189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254" y="219808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этап. Перечень документов к заявлению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3771" y="615462"/>
            <a:ext cx="11103430" cy="6248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документа, удостоверяющего личность родителя (законного представителя) ребенка или поступающего;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свидетельства о рождении ребенка или документа, подтверждающего родство заявителя;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документа о регистрации ребенка или поступающего по месту жительства или по месту пребывания на закрепленной территории или справку о приеме документов для оформления регистрации по месту жительства (в случае приема на обучение ребенка или поступающего, проживающего на закрепленной территории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Временная регистрация тоже является основанием для приема в школу на 1 этапе.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свидетельства о рождении полнородных и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неполнородных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брата и (или) сестры (в случае использования права преимущественного приема на обучение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образовательную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организацию, в которой обучаются его полнородные и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неполнородные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брат и (или) сестра);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документов, подтверждающих право внеочередного, первоочередного приема на обучение по основным общеобразовательным 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программам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(справка с места работы родителя);</a:t>
            </a:r>
            <a:endParaRPr lang="ru-RU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копии документа, подтверждающего установление опеки или попечительства (при необходимости);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-копии заключения психолого-медико-педагогической комиссии (при наличии). 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согласие родителя(ей) (законного(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ых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представителя(ей) ребенка на обработку персональных данных;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родитель(и) (законный(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представитель(и) ребенка, являющегося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иностранным гражданином или лицом без гражданства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 предъявляет(ют) документ, подтверждающий родство заявителя(ей) (или законность представления прав ребенка), и документ, подтверждающий право ребенка на пребывание в Российской Федерации (иностранные граждане и лица без гражданства все документы представляют на русском языке или вместе с заверенным в установленном порядке  переводом на русский язык</a:t>
            </a:r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при приеме в школу: ребенок будет проходить тестирование на портале на знание языка</a:t>
            </a:r>
            <a:endParaRPr lang="ru-RU" sz="20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151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1792" y="219808"/>
            <a:ext cx="95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этап. Причины предоставления отказов в зачислении в школу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9616" y="879231"/>
            <a:ext cx="11438792" cy="5172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Несоблюдение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сроков подачи заявления. 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 поступил более одного заявления. 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 не отвечает установленным требованиям. 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Документы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школу принес человек, не являющийся законным представителем ребенка. 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Оригиналы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документов не соответствуют заявленным сведениям. 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Заявитель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передал оригинал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документов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назначенные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сроки при подаче его в дистанционной форме.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проживают по закрепленной территории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Отказы можно предоставить сразу в период с 01 апреля по 30 июня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свободных мест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Отказы можно предоставить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 после 30 июня текущего года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38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7254" y="219808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этап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9616" y="879231"/>
            <a:ext cx="11438792" cy="3459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2ой этап записываются в школы граждане, не проживающие по закрепленной территории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Школа должна обновить на сайте и информационных стендах сведения о количестве свободных мест</a:t>
            </a:r>
          </a:p>
          <a:p>
            <a:pPr marL="72771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отсутствии свободных мест предоставлять официальные ответы  </a:t>
            </a:r>
          </a:p>
        </p:txBody>
      </p:sp>
    </p:spTree>
    <p:extLst>
      <p:ext uri="{BB962C8B-B14F-4D97-AF65-F5344CB8AC3E}">
        <p14:creationId xmlns:p14="http://schemas.microsoft.com/office/powerpoint/2010/main" val="70405271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2333</TotalTime>
  <Words>987</Words>
  <Application>Microsoft Office PowerPoint</Application>
  <PresentationFormat>Произвольный</PresentationFormat>
  <Paragraphs>70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Порядок приема в 1 классы  на 2025-2026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zavuch</cp:lastModifiedBy>
  <cp:revision>311</cp:revision>
  <cp:lastPrinted>2025-03-06T01:42:16Z</cp:lastPrinted>
  <dcterms:created xsi:type="dcterms:W3CDTF">2024-08-22T07:31:12Z</dcterms:created>
  <dcterms:modified xsi:type="dcterms:W3CDTF">2025-03-06T01:43:50Z</dcterms:modified>
</cp:coreProperties>
</file>